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diagrams/drawing7.xml" ContentType="application/vnd.ms-office.drawingml.diagramDrawing+xml"/>
  <Override PartName="/ppt/diagrams/drawing12.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quickStyle7.xml" ContentType="application/vnd.openxmlformats-officedocument.drawingml.diagramStyle+xml"/>
  <Override PartName="/ppt/diagrams/layout11.xml" ContentType="application/vnd.openxmlformats-officedocument.drawingml.diagramLayout+xml"/>
  <Override PartName="/ppt/diagrams/drawing5.xml" ContentType="application/vnd.ms-office.drawingml.diagramDrawing+xml"/>
  <Override PartName="/ppt/diagrams/drawing10.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quickStyle5.xml" ContentType="application/vnd.openxmlformats-officedocument.drawingml.diagramStyle+xml"/>
  <Override PartName="/ppt/diagrams/colors1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comments/comment1.xml" ContentType="application/vnd.openxmlformats-officedocument.presentationml.comments+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diagrams/drawing8.xml" ContentType="application/vnd.ms-office.drawingml.diagramDrawing+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5" r:id="rId4"/>
    <p:sldId id="259" r:id="rId5"/>
    <p:sldId id="280" r:id="rId6"/>
    <p:sldId id="281" r:id="rId7"/>
    <p:sldId id="282" r:id="rId8"/>
    <p:sldId id="267" r:id="rId9"/>
    <p:sldId id="270" r:id="rId10"/>
    <p:sldId id="278" r:id="rId11"/>
    <p:sldId id="279" r:id="rId12"/>
    <p:sldId id="271" r:id="rId13"/>
    <p:sldId id="273" r:id="rId14"/>
    <p:sldId id="274" r:id="rId15"/>
    <p:sldId id="283" r:id="rId16"/>
    <p:sldId id="269" r:id="rId17"/>
    <p:sldId id="284"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Lu (王璐)" initials="WL(" lastIdx="1" clrIdx="0">
    <p:extLst>
      <p:ext uri="{19B8F6BF-5375-455C-9EA6-DF929625EA0E}">
        <p15:presenceInfo xmlns:p15="http://schemas.microsoft.com/office/powerpoint/2012/main" xmlns="" userId="S-1-5-21-1993962763-527237240-725345543-65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5" autoAdjust="0"/>
    <p:restoredTop sz="79058" autoAdjust="0"/>
  </p:normalViewPr>
  <p:slideViewPr>
    <p:cSldViewPr snapToGrid="0">
      <p:cViewPr varScale="1">
        <p:scale>
          <a:sx n="79" d="100"/>
          <a:sy n="79" d="100"/>
        </p:scale>
        <p:origin x="-816"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0-18T18:13:17.762" idx="1">
    <p:pos x="10" y="10"/>
    <p:text/>
    <p:extLst>
      <p:ext uri="{C676402C-5697-4E1C-873F-D02D1690AC5C}">
        <p15:threadingInfo xmlns:p15="http://schemas.microsoft.com/office/powerpoint/2012/main" xmlns="" timeZoneBias="-4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4C2BE-54D5-4822-AE0D-F68112DF114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B7CA30C-0C6B-4D18-BC5F-64AB73CC1874}">
      <dgm:prSet phldrT="[Text]"/>
      <dgm:spPr>
        <a:solidFill>
          <a:srgbClr val="FFC000"/>
        </a:solidFill>
      </dgm:spPr>
      <dgm:t>
        <a:bodyPr/>
        <a:lstStyle/>
        <a:p>
          <a:r>
            <a:rPr lang="zh-CN" altLang="en-US" dirty="0" smtClean="0"/>
            <a:t>三次討論會</a:t>
          </a:r>
          <a:endParaRPr lang="en-US" dirty="0"/>
        </a:p>
      </dgm:t>
    </dgm:pt>
    <dgm:pt modelId="{31B47C1F-F4A7-4D0C-9BC6-6B925C385EDD}" type="parTrans" cxnId="{0B7B3D1A-07D8-46B4-9C4F-1DE89FDE2CD8}">
      <dgm:prSet/>
      <dgm:spPr/>
      <dgm:t>
        <a:bodyPr/>
        <a:lstStyle/>
        <a:p>
          <a:endParaRPr lang="en-US"/>
        </a:p>
      </dgm:t>
    </dgm:pt>
    <dgm:pt modelId="{E3E6F91C-1872-4836-B88E-85900ABC6674}" type="sibTrans" cxnId="{0B7B3D1A-07D8-46B4-9C4F-1DE89FDE2CD8}">
      <dgm:prSet/>
      <dgm:spPr/>
      <dgm:t>
        <a:bodyPr/>
        <a:lstStyle/>
        <a:p>
          <a:endParaRPr lang="en-US"/>
        </a:p>
      </dgm:t>
    </dgm:pt>
    <dgm:pt modelId="{0D8FC6C3-562C-4895-A26B-D59E791A7F71}">
      <dgm:prSet phldrT="[Text]" custT="1"/>
      <dgm:spPr/>
      <dgm:t>
        <a:bodyPr/>
        <a:lstStyle/>
        <a:p>
          <a:r>
            <a:rPr lang="zh-CN" altLang="en-US" sz="2800" dirty="0" smtClean="0"/>
            <a:t>交換各館規範記錄製作要點</a:t>
          </a:r>
          <a:endParaRPr lang="en-US" sz="2800" dirty="0"/>
        </a:p>
      </dgm:t>
    </dgm:pt>
    <dgm:pt modelId="{5FCCFF2C-588E-4FEF-AFC9-84CCC61A935A}" type="parTrans" cxnId="{E6D02AEE-DF60-4AB7-8F0C-4C18E8C3F3EB}">
      <dgm:prSet/>
      <dgm:spPr/>
      <dgm:t>
        <a:bodyPr/>
        <a:lstStyle/>
        <a:p>
          <a:endParaRPr lang="en-US"/>
        </a:p>
      </dgm:t>
    </dgm:pt>
    <dgm:pt modelId="{7655A071-D269-4B67-9505-7376E0D241AA}" type="sibTrans" cxnId="{E6D02AEE-DF60-4AB7-8F0C-4C18E8C3F3EB}">
      <dgm:prSet/>
      <dgm:spPr/>
      <dgm:t>
        <a:bodyPr/>
        <a:lstStyle/>
        <a:p>
          <a:endParaRPr lang="en-US"/>
        </a:p>
      </dgm:t>
    </dgm:pt>
    <dgm:pt modelId="{F8F95274-2424-4448-8ADF-486F3EB03D00}">
      <dgm:prSet phldrT="[Text]" custT="1"/>
      <dgm:spPr/>
      <dgm:t>
        <a:bodyPr/>
        <a:lstStyle/>
        <a:p>
          <a:r>
            <a:rPr lang="zh-CN" altLang="en-US" sz="2800" dirty="0" smtClean="0"/>
            <a:t>討論與分享各館編目工作</a:t>
          </a:r>
          <a:endParaRPr lang="en-US" sz="2800" dirty="0"/>
        </a:p>
      </dgm:t>
    </dgm:pt>
    <dgm:pt modelId="{27300B82-D8C5-4AB5-AFD5-6C569B50BE7C}" type="parTrans" cxnId="{81E24DD8-A1F0-470D-BBCD-D74CC4C727BD}">
      <dgm:prSet/>
      <dgm:spPr/>
      <dgm:t>
        <a:bodyPr/>
        <a:lstStyle/>
        <a:p>
          <a:endParaRPr lang="en-US"/>
        </a:p>
      </dgm:t>
    </dgm:pt>
    <dgm:pt modelId="{9F0B9C8F-00DE-4F1C-BFAF-2B7BC92093D9}" type="sibTrans" cxnId="{81E24DD8-A1F0-470D-BBCD-D74CC4C727BD}">
      <dgm:prSet/>
      <dgm:spPr/>
      <dgm:t>
        <a:bodyPr/>
        <a:lstStyle/>
        <a:p>
          <a:endParaRPr lang="en-US"/>
        </a:p>
      </dgm:t>
    </dgm:pt>
    <dgm:pt modelId="{95BA4B9C-74A2-4A5D-9D07-16685C9A82ED}">
      <dgm:prSet phldrT="[Text]"/>
      <dgm:spPr>
        <a:solidFill>
          <a:srgbClr val="00B0F0"/>
        </a:solidFill>
      </dgm:spPr>
      <dgm:t>
        <a:bodyPr/>
        <a:lstStyle/>
        <a:p>
          <a:r>
            <a:rPr lang="zh-CN" altLang="en-US" dirty="0" smtClean="0"/>
            <a:t>合作建檔</a:t>
          </a:r>
          <a:endParaRPr lang="en-US" dirty="0"/>
        </a:p>
      </dgm:t>
    </dgm:pt>
    <dgm:pt modelId="{052BF698-764A-4230-ACD3-DC1837279219}" type="parTrans" cxnId="{4F19A856-9A08-4409-B65B-8F89C4E8E8BF}">
      <dgm:prSet/>
      <dgm:spPr/>
      <dgm:t>
        <a:bodyPr/>
        <a:lstStyle/>
        <a:p>
          <a:endParaRPr lang="en-US"/>
        </a:p>
      </dgm:t>
    </dgm:pt>
    <dgm:pt modelId="{041D7907-80A3-4BAD-8521-DA084A14059C}" type="sibTrans" cxnId="{4F19A856-9A08-4409-B65B-8F89C4E8E8BF}">
      <dgm:prSet/>
      <dgm:spPr/>
      <dgm:t>
        <a:bodyPr/>
        <a:lstStyle/>
        <a:p>
          <a:endParaRPr lang="en-US"/>
        </a:p>
      </dgm:t>
    </dgm:pt>
    <dgm:pt modelId="{194FE4CF-E328-4D7B-9F3E-90729FCDB089}">
      <dgm:prSet phldrT="[Text]" custT="1"/>
      <dgm:spPr/>
      <dgm:t>
        <a:bodyPr/>
        <a:lstStyle/>
        <a:p>
          <a:r>
            <a:rPr lang="zh-CN" altLang="en-US" sz="2800" dirty="0" smtClean="0"/>
            <a:t>三館分工及做法</a:t>
          </a:r>
          <a:endParaRPr lang="en-US" sz="2800" dirty="0"/>
        </a:p>
      </dgm:t>
    </dgm:pt>
    <dgm:pt modelId="{CF76B439-AE7C-4CE1-AC20-D9BDB860558E}" type="parTrans" cxnId="{DCD57C0E-DB3B-429B-A21C-0D5B27FF49C7}">
      <dgm:prSet/>
      <dgm:spPr/>
      <dgm:t>
        <a:bodyPr/>
        <a:lstStyle/>
        <a:p>
          <a:endParaRPr lang="en-US"/>
        </a:p>
      </dgm:t>
    </dgm:pt>
    <dgm:pt modelId="{FCE0436F-E951-406B-A551-CE4B0B4435FC}" type="sibTrans" cxnId="{DCD57C0E-DB3B-429B-A21C-0D5B27FF49C7}">
      <dgm:prSet/>
      <dgm:spPr/>
      <dgm:t>
        <a:bodyPr/>
        <a:lstStyle/>
        <a:p>
          <a:endParaRPr lang="en-US"/>
        </a:p>
      </dgm:t>
    </dgm:pt>
    <dgm:pt modelId="{6AE3045A-B769-469E-A862-22A550B0D8BD}">
      <dgm:prSet phldrT="[Text]"/>
      <dgm:spPr>
        <a:solidFill>
          <a:srgbClr val="00B050"/>
        </a:solidFill>
      </dgm:spPr>
      <dgm:t>
        <a:bodyPr/>
        <a:lstStyle/>
        <a:p>
          <a:r>
            <a:rPr lang="zh-CN" altLang="en-US" dirty="0" smtClean="0"/>
            <a:t>加入事宜</a:t>
          </a:r>
          <a:endParaRPr lang="en-US" dirty="0"/>
        </a:p>
      </dgm:t>
    </dgm:pt>
    <dgm:pt modelId="{50F84682-BA62-482D-A492-BD6CF733E193}" type="parTrans" cxnId="{2958E3C3-71DC-4DB0-B711-3366E48C6716}">
      <dgm:prSet/>
      <dgm:spPr/>
      <dgm:t>
        <a:bodyPr/>
        <a:lstStyle/>
        <a:p>
          <a:endParaRPr lang="en-US"/>
        </a:p>
      </dgm:t>
    </dgm:pt>
    <dgm:pt modelId="{1C99A222-8FE8-417C-A74F-628C1A121291}" type="sibTrans" cxnId="{2958E3C3-71DC-4DB0-B711-3366E48C6716}">
      <dgm:prSet/>
      <dgm:spPr/>
      <dgm:t>
        <a:bodyPr/>
        <a:lstStyle/>
        <a:p>
          <a:endParaRPr lang="en-US"/>
        </a:p>
      </dgm:t>
    </dgm:pt>
    <dgm:pt modelId="{1B9F766B-1F1C-4FE4-910F-4B4C4945EE38}">
      <dgm:prSet phldrT="[Text]" custT="1"/>
      <dgm:spPr/>
      <dgm:t>
        <a:bodyPr/>
        <a:lstStyle/>
        <a:p>
          <a:r>
            <a:rPr lang="zh-CN" altLang="en-US" sz="2800" dirty="0" smtClean="0"/>
            <a:t>平台費用</a:t>
          </a:r>
          <a:endParaRPr lang="en-US" sz="2800" dirty="0"/>
        </a:p>
      </dgm:t>
    </dgm:pt>
    <dgm:pt modelId="{D907C8ED-FA19-4E62-AD83-8287712D19BB}" type="parTrans" cxnId="{E35D2DA0-6D24-4FE5-A0A3-255BA8209B1A}">
      <dgm:prSet/>
      <dgm:spPr/>
      <dgm:t>
        <a:bodyPr/>
        <a:lstStyle/>
        <a:p>
          <a:endParaRPr lang="en-US"/>
        </a:p>
      </dgm:t>
    </dgm:pt>
    <dgm:pt modelId="{87B9A3BE-6063-4E3F-BDA9-26DFFC04E78F}" type="sibTrans" cxnId="{E35D2DA0-6D24-4FE5-A0A3-255BA8209B1A}">
      <dgm:prSet/>
      <dgm:spPr/>
      <dgm:t>
        <a:bodyPr/>
        <a:lstStyle/>
        <a:p>
          <a:endParaRPr lang="en-US"/>
        </a:p>
      </dgm:t>
    </dgm:pt>
    <dgm:pt modelId="{0D7FE01F-EC6A-4EA5-9DF7-D65C8F03494A}">
      <dgm:prSet phldrT="[Text]" custT="1"/>
      <dgm:spPr/>
      <dgm:t>
        <a:bodyPr/>
        <a:lstStyle/>
        <a:p>
          <a:r>
            <a:rPr lang="en-US" altLang="zh-CN" sz="2800" dirty="0" smtClean="0"/>
            <a:t>CCCNA</a:t>
          </a:r>
          <a:r>
            <a:rPr lang="zh-CN" altLang="en-US" sz="2800" dirty="0" smtClean="0"/>
            <a:t>網站</a:t>
          </a:r>
          <a:endParaRPr lang="en-US" sz="2800" dirty="0"/>
        </a:p>
      </dgm:t>
    </dgm:pt>
    <dgm:pt modelId="{905E8946-87F2-4836-9C13-01D3B6A35786}" type="parTrans" cxnId="{C539582A-9721-4A8D-8F73-D7861A05B015}">
      <dgm:prSet/>
      <dgm:spPr/>
      <dgm:t>
        <a:bodyPr/>
        <a:lstStyle/>
        <a:p>
          <a:endParaRPr lang="en-US"/>
        </a:p>
      </dgm:t>
    </dgm:pt>
    <dgm:pt modelId="{E0FA4BDF-4495-4017-82F5-1CA21C380675}" type="sibTrans" cxnId="{C539582A-9721-4A8D-8F73-D7861A05B015}">
      <dgm:prSet/>
      <dgm:spPr/>
      <dgm:t>
        <a:bodyPr/>
        <a:lstStyle/>
        <a:p>
          <a:endParaRPr lang="en-US"/>
        </a:p>
      </dgm:t>
    </dgm:pt>
    <dgm:pt modelId="{F5D37A22-DFAD-43CA-BE00-8769CD3E9620}">
      <dgm:prSet phldrT="[Text]" custT="1"/>
      <dgm:spPr/>
      <dgm:t>
        <a:bodyPr/>
        <a:lstStyle/>
        <a:p>
          <a:r>
            <a:rPr lang="zh-CN" altLang="en-US" sz="2800" dirty="0" smtClean="0"/>
            <a:t>上傳數據至共享數據庫</a:t>
          </a:r>
          <a:endParaRPr lang="en-US" sz="2800" dirty="0"/>
        </a:p>
      </dgm:t>
    </dgm:pt>
    <dgm:pt modelId="{8A4A54B8-5C21-44A2-A9BA-6FF77D7E124A}" type="parTrans" cxnId="{FBE165BE-073D-4724-A0AA-CAB84B4D6C78}">
      <dgm:prSet/>
      <dgm:spPr/>
      <dgm:t>
        <a:bodyPr/>
        <a:lstStyle/>
        <a:p>
          <a:endParaRPr lang="en-US"/>
        </a:p>
      </dgm:t>
    </dgm:pt>
    <dgm:pt modelId="{07159E61-60BA-43FD-AEF9-E0F48E6A8135}" type="sibTrans" cxnId="{FBE165BE-073D-4724-A0AA-CAB84B4D6C78}">
      <dgm:prSet/>
      <dgm:spPr/>
      <dgm:t>
        <a:bodyPr/>
        <a:lstStyle/>
        <a:p>
          <a:endParaRPr lang="en-US"/>
        </a:p>
      </dgm:t>
    </dgm:pt>
    <dgm:pt modelId="{3ECA5F51-6A62-4381-B12E-99A4F2D55B2A}" type="pres">
      <dgm:prSet presAssocID="{1B04C2BE-54D5-4822-AE0D-F68112DF114F}" presName="Name0" presStyleCnt="0">
        <dgm:presLayoutVars>
          <dgm:dir/>
          <dgm:animLvl val="lvl"/>
          <dgm:resizeHandles val="exact"/>
        </dgm:presLayoutVars>
      </dgm:prSet>
      <dgm:spPr/>
      <dgm:t>
        <a:bodyPr/>
        <a:lstStyle/>
        <a:p>
          <a:endParaRPr lang="en-US"/>
        </a:p>
      </dgm:t>
    </dgm:pt>
    <dgm:pt modelId="{29357D4D-A0A0-4AAB-A6DA-DA88A69F31EC}" type="pres">
      <dgm:prSet presAssocID="{AB7CA30C-0C6B-4D18-BC5F-64AB73CC1874}" presName="composite" presStyleCnt="0"/>
      <dgm:spPr/>
    </dgm:pt>
    <dgm:pt modelId="{99A43139-1D2F-4DB3-8EC0-B4E594426DE7}" type="pres">
      <dgm:prSet presAssocID="{AB7CA30C-0C6B-4D18-BC5F-64AB73CC1874}" presName="parTx" presStyleLbl="alignNode1" presStyleIdx="0" presStyleCnt="3">
        <dgm:presLayoutVars>
          <dgm:chMax val="0"/>
          <dgm:chPref val="0"/>
          <dgm:bulletEnabled val="1"/>
        </dgm:presLayoutVars>
      </dgm:prSet>
      <dgm:spPr/>
      <dgm:t>
        <a:bodyPr/>
        <a:lstStyle/>
        <a:p>
          <a:endParaRPr lang="en-US"/>
        </a:p>
      </dgm:t>
    </dgm:pt>
    <dgm:pt modelId="{9A35ABDA-DB46-4A08-B71E-A82D82420BA2}" type="pres">
      <dgm:prSet presAssocID="{AB7CA30C-0C6B-4D18-BC5F-64AB73CC1874}" presName="desTx" presStyleLbl="alignAccFollowNode1" presStyleIdx="0" presStyleCnt="3">
        <dgm:presLayoutVars>
          <dgm:bulletEnabled val="1"/>
        </dgm:presLayoutVars>
      </dgm:prSet>
      <dgm:spPr/>
      <dgm:t>
        <a:bodyPr/>
        <a:lstStyle/>
        <a:p>
          <a:endParaRPr lang="en-US"/>
        </a:p>
      </dgm:t>
    </dgm:pt>
    <dgm:pt modelId="{C87D262D-F9AC-4CF8-BBE2-0A0FDB75422B}" type="pres">
      <dgm:prSet presAssocID="{E3E6F91C-1872-4836-B88E-85900ABC6674}" presName="space" presStyleCnt="0"/>
      <dgm:spPr/>
    </dgm:pt>
    <dgm:pt modelId="{AF3D468E-8336-485D-BB35-6C25961B6823}" type="pres">
      <dgm:prSet presAssocID="{95BA4B9C-74A2-4A5D-9D07-16685C9A82ED}" presName="composite" presStyleCnt="0"/>
      <dgm:spPr/>
    </dgm:pt>
    <dgm:pt modelId="{A23D82E6-3300-4477-B447-DB866EFE0E71}" type="pres">
      <dgm:prSet presAssocID="{95BA4B9C-74A2-4A5D-9D07-16685C9A82ED}" presName="parTx" presStyleLbl="alignNode1" presStyleIdx="1" presStyleCnt="3">
        <dgm:presLayoutVars>
          <dgm:chMax val="0"/>
          <dgm:chPref val="0"/>
          <dgm:bulletEnabled val="1"/>
        </dgm:presLayoutVars>
      </dgm:prSet>
      <dgm:spPr/>
      <dgm:t>
        <a:bodyPr/>
        <a:lstStyle/>
        <a:p>
          <a:endParaRPr lang="en-US"/>
        </a:p>
      </dgm:t>
    </dgm:pt>
    <dgm:pt modelId="{E9CC651A-EFBC-431E-86BB-D4DD3130C922}" type="pres">
      <dgm:prSet presAssocID="{95BA4B9C-74A2-4A5D-9D07-16685C9A82ED}" presName="desTx" presStyleLbl="alignAccFollowNode1" presStyleIdx="1" presStyleCnt="3">
        <dgm:presLayoutVars>
          <dgm:bulletEnabled val="1"/>
        </dgm:presLayoutVars>
      </dgm:prSet>
      <dgm:spPr/>
      <dgm:t>
        <a:bodyPr/>
        <a:lstStyle/>
        <a:p>
          <a:endParaRPr lang="en-US"/>
        </a:p>
      </dgm:t>
    </dgm:pt>
    <dgm:pt modelId="{C9558731-3EB5-41BB-86AD-B9D37A96F6D9}" type="pres">
      <dgm:prSet presAssocID="{041D7907-80A3-4BAD-8521-DA084A14059C}" presName="space" presStyleCnt="0"/>
      <dgm:spPr/>
    </dgm:pt>
    <dgm:pt modelId="{0C05C498-367F-4C20-96AE-2002A928BE36}" type="pres">
      <dgm:prSet presAssocID="{6AE3045A-B769-469E-A862-22A550B0D8BD}" presName="composite" presStyleCnt="0"/>
      <dgm:spPr/>
    </dgm:pt>
    <dgm:pt modelId="{572AC510-7C53-4B0A-B82C-6BFBADDADC50}" type="pres">
      <dgm:prSet presAssocID="{6AE3045A-B769-469E-A862-22A550B0D8BD}" presName="parTx" presStyleLbl="alignNode1" presStyleIdx="2" presStyleCnt="3">
        <dgm:presLayoutVars>
          <dgm:chMax val="0"/>
          <dgm:chPref val="0"/>
          <dgm:bulletEnabled val="1"/>
        </dgm:presLayoutVars>
      </dgm:prSet>
      <dgm:spPr/>
      <dgm:t>
        <a:bodyPr/>
        <a:lstStyle/>
        <a:p>
          <a:endParaRPr lang="en-US"/>
        </a:p>
      </dgm:t>
    </dgm:pt>
    <dgm:pt modelId="{199D2B93-374F-4D75-9B45-9CEA42BBB6A6}" type="pres">
      <dgm:prSet presAssocID="{6AE3045A-B769-469E-A862-22A550B0D8BD}" presName="desTx" presStyleLbl="alignAccFollowNode1" presStyleIdx="2" presStyleCnt="3">
        <dgm:presLayoutVars>
          <dgm:bulletEnabled val="1"/>
        </dgm:presLayoutVars>
      </dgm:prSet>
      <dgm:spPr/>
      <dgm:t>
        <a:bodyPr/>
        <a:lstStyle/>
        <a:p>
          <a:endParaRPr lang="en-US"/>
        </a:p>
      </dgm:t>
    </dgm:pt>
  </dgm:ptLst>
  <dgm:cxnLst>
    <dgm:cxn modelId="{FBE165BE-073D-4724-A0AA-CAB84B4D6C78}" srcId="{95BA4B9C-74A2-4A5D-9D07-16685C9A82ED}" destId="{F5D37A22-DFAD-43CA-BE00-8769CD3E9620}" srcOrd="1" destOrd="0" parTransId="{8A4A54B8-5C21-44A2-A9BA-6FF77D7E124A}" sibTransId="{07159E61-60BA-43FD-AEF9-E0F48E6A8135}"/>
    <dgm:cxn modelId="{36980249-4E1F-4CAB-8CBB-EF91BA7AC26D}" type="presOf" srcId="{1B04C2BE-54D5-4822-AE0D-F68112DF114F}" destId="{3ECA5F51-6A62-4381-B12E-99A4F2D55B2A}" srcOrd="0" destOrd="0" presId="urn:microsoft.com/office/officeart/2005/8/layout/hList1"/>
    <dgm:cxn modelId="{E6D02AEE-DF60-4AB7-8F0C-4C18E8C3F3EB}" srcId="{AB7CA30C-0C6B-4D18-BC5F-64AB73CC1874}" destId="{0D8FC6C3-562C-4895-A26B-D59E791A7F71}" srcOrd="0" destOrd="0" parTransId="{5FCCFF2C-588E-4FEF-AFC9-84CCC61A935A}" sibTransId="{7655A071-D269-4B67-9505-7376E0D241AA}"/>
    <dgm:cxn modelId="{AC87E484-999B-4BA7-B73D-E0D938E46EA0}" type="presOf" srcId="{194FE4CF-E328-4D7B-9F3E-90729FCDB089}" destId="{E9CC651A-EFBC-431E-86BB-D4DD3130C922}" srcOrd="0" destOrd="0" presId="urn:microsoft.com/office/officeart/2005/8/layout/hList1"/>
    <dgm:cxn modelId="{E35D2DA0-6D24-4FE5-A0A3-255BA8209B1A}" srcId="{6AE3045A-B769-469E-A862-22A550B0D8BD}" destId="{1B9F766B-1F1C-4FE4-910F-4B4C4945EE38}" srcOrd="0" destOrd="0" parTransId="{D907C8ED-FA19-4E62-AD83-8287712D19BB}" sibTransId="{87B9A3BE-6063-4E3F-BDA9-26DFFC04E78F}"/>
    <dgm:cxn modelId="{C539582A-9721-4A8D-8F73-D7861A05B015}" srcId="{6AE3045A-B769-469E-A862-22A550B0D8BD}" destId="{0D7FE01F-EC6A-4EA5-9DF7-D65C8F03494A}" srcOrd="1" destOrd="0" parTransId="{905E8946-87F2-4836-9C13-01D3B6A35786}" sibTransId="{E0FA4BDF-4495-4017-82F5-1CA21C380675}"/>
    <dgm:cxn modelId="{14DB1B9E-878D-4A69-9A89-0F13C75EC393}" type="presOf" srcId="{F5D37A22-DFAD-43CA-BE00-8769CD3E9620}" destId="{E9CC651A-EFBC-431E-86BB-D4DD3130C922}" srcOrd="0" destOrd="1" presId="urn:microsoft.com/office/officeart/2005/8/layout/hList1"/>
    <dgm:cxn modelId="{419ACF7B-85BE-4BA5-A34D-6E946F2B67B9}" type="presOf" srcId="{AB7CA30C-0C6B-4D18-BC5F-64AB73CC1874}" destId="{99A43139-1D2F-4DB3-8EC0-B4E594426DE7}" srcOrd="0" destOrd="0" presId="urn:microsoft.com/office/officeart/2005/8/layout/hList1"/>
    <dgm:cxn modelId="{025DE1CD-3E6A-43EE-9FFD-87295AB5C483}" type="presOf" srcId="{6AE3045A-B769-469E-A862-22A550B0D8BD}" destId="{572AC510-7C53-4B0A-B82C-6BFBADDADC50}" srcOrd="0" destOrd="0" presId="urn:microsoft.com/office/officeart/2005/8/layout/hList1"/>
    <dgm:cxn modelId="{EEEE0B13-4CA1-4E84-A3E3-BB4AA961F471}" type="presOf" srcId="{0D7FE01F-EC6A-4EA5-9DF7-D65C8F03494A}" destId="{199D2B93-374F-4D75-9B45-9CEA42BBB6A6}" srcOrd="0" destOrd="1" presId="urn:microsoft.com/office/officeart/2005/8/layout/hList1"/>
    <dgm:cxn modelId="{81E24DD8-A1F0-470D-BBCD-D74CC4C727BD}" srcId="{AB7CA30C-0C6B-4D18-BC5F-64AB73CC1874}" destId="{F8F95274-2424-4448-8ADF-486F3EB03D00}" srcOrd="1" destOrd="0" parTransId="{27300B82-D8C5-4AB5-AFD5-6C569B50BE7C}" sibTransId="{9F0B9C8F-00DE-4F1C-BFAF-2B7BC92093D9}"/>
    <dgm:cxn modelId="{2958E3C3-71DC-4DB0-B711-3366E48C6716}" srcId="{1B04C2BE-54D5-4822-AE0D-F68112DF114F}" destId="{6AE3045A-B769-469E-A862-22A550B0D8BD}" srcOrd="2" destOrd="0" parTransId="{50F84682-BA62-482D-A492-BD6CF733E193}" sibTransId="{1C99A222-8FE8-417C-A74F-628C1A121291}"/>
    <dgm:cxn modelId="{2803690A-B420-4068-9045-AD723A9CE8EC}" type="presOf" srcId="{1B9F766B-1F1C-4FE4-910F-4B4C4945EE38}" destId="{199D2B93-374F-4D75-9B45-9CEA42BBB6A6}" srcOrd="0" destOrd="0" presId="urn:microsoft.com/office/officeart/2005/8/layout/hList1"/>
    <dgm:cxn modelId="{0B7B3D1A-07D8-46B4-9C4F-1DE89FDE2CD8}" srcId="{1B04C2BE-54D5-4822-AE0D-F68112DF114F}" destId="{AB7CA30C-0C6B-4D18-BC5F-64AB73CC1874}" srcOrd="0" destOrd="0" parTransId="{31B47C1F-F4A7-4D0C-9BC6-6B925C385EDD}" sibTransId="{E3E6F91C-1872-4836-B88E-85900ABC6674}"/>
    <dgm:cxn modelId="{4F19A856-9A08-4409-B65B-8F89C4E8E8BF}" srcId="{1B04C2BE-54D5-4822-AE0D-F68112DF114F}" destId="{95BA4B9C-74A2-4A5D-9D07-16685C9A82ED}" srcOrd="1" destOrd="0" parTransId="{052BF698-764A-4230-ACD3-DC1837279219}" sibTransId="{041D7907-80A3-4BAD-8521-DA084A14059C}"/>
    <dgm:cxn modelId="{0E603538-CE0F-44BD-9382-BD40ECE3B4EF}" type="presOf" srcId="{0D8FC6C3-562C-4895-A26B-D59E791A7F71}" destId="{9A35ABDA-DB46-4A08-B71E-A82D82420BA2}" srcOrd="0" destOrd="0" presId="urn:microsoft.com/office/officeart/2005/8/layout/hList1"/>
    <dgm:cxn modelId="{17655175-19E9-4B8D-BA7E-DE65CE68BA97}" type="presOf" srcId="{95BA4B9C-74A2-4A5D-9D07-16685C9A82ED}" destId="{A23D82E6-3300-4477-B447-DB866EFE0E71}" srcOrd="0" destOrd="0" presId="urn:microsoft.com/office/officeart/2005/8/layout/hList1"/>
    <dgm:cxn modelId="{FD3C5ECA-9EF7-4161-A328-CBC983954EB3}" type="presOf" srcId="{F8F95274-2424-4448-8ADF-486F3EB03D00}" destId="{9A35ABDA-DB46-4A08-B71E-A82D82420BA2}" srcOrd="0" destOrd="1" presId="urn:microsoft.com/office/officeart/2005/8/layout/hList1"/>
    <dgm:cxn modelId="{DCD57C0E-DB3B-429B-A21C-0D5B27FF49C7}" srcId="{95BA4B9C-74A2-4A5D-9D07-16685C9A82ED}" destId="{194FE4CF-E328-4D7B-9F3E-90729FCDB089}" srcOrd="0" destOrd="0" parTransId="{CF76B439-AE7C-4CE1-AC20-D9BDB860558E}" sibTransId="{FCE0436F-E951-406B-A551-CE4B0B4435FC}"/>
    <dgm:cxn modelId="{53D11223-4301-4BC3-AE70-750DCD6994BD}" type="presParOf" srcId="{3ECA5F51-6A62-4381-B12E-99A4F2D55B2A}" destId="{29357D4D-A0A0-4AAB-A6DA-DA88A69F31EC}" srcOrd="0" destOrd="0" presId="urn:microsoft.com/office/officeart/2005/8/layout/hList1"/>
    <dgm:cxn modelId="{32A988BA-83B6-4494-8DEC-5B58F7F77072}" type="presParOf" srcId="{29357D4D-A0A0-4AAB-A6DA-DA88A69F31EC}" destId="{99A43139-1D2F-4DB3-8EC0-B4E594426DE7}" srcOrd="0" destOrd="0" presId="urn:microsoft.com/office/officeart/2005/8/layout/hList1"/>
    <dgm:cxn modelId="{A584FE90-2478-48F0-B641-8C811E3ED151}" type="presParOf" srcId="{29357D4D-A0A0-4AAB-A6DA-DA88A69F31EC}" destId="{9A35ABDA-DB46-4A08-B71E-A82D82420BA2}" srcOrd="1" destOrd="0" presId="urn:microsoft.com/office/officeart/2005/8/layout/hList1"/>
    <dgm:cxn modelId="{6F05FEC6-23B7-466A-8495-ECA0DB8BC771}" type="presParOf" srcId="{3ECA5F51-6A62-4381-B12E-99A4F2D55B2A}" destId="{C87D262D-F9AC-4CF8-BBE2-0A0FDB75422B}" srcOrd="1" destOrd="0" presId="urn:microsoft.com/office/officeart/2005/8/layout/hList1"/>
    <dgm:cxn modelId="{0B3E59C9-70EB-4E75-BF19-50C8E7A12530}" type="presParOf" srcId="{3ECA5F51-6A62-4381-B12E-99A4F2D55B2A}" destId="{AF3D468E-8336-485D-BB35-6C25961B6823}" srcOrd="2" destOrd="0" presId="urn:microsoft.com/office/officeart/2005/8/layout/hList1"/>
    <dgm:cxn modelId="{3B31539B-EF1B-4F6E-B7B6-8D3B7320535D}" type="presParOf" srcId="{AF3D468E-8336-485D-BB35-6C25961B6823}" destId="{A23D82E6-3300-4477-B447-DB866EFE0E71}" srcOrd="0" destOrd="0" presId="urn:microsoft.com/office/officeart/2005/8/layout/hList1"/>
    <dgm:cxn modelId="{C4E7B0DD-F2FD-4D0C-9607-E892199F2C0B}" type="presParOf" srcId="{AF3D468E-8336-485D-BB35-6C25961B6823}" destId="{E9CC651A-EFBC-431E-86BB-D4DD3130C922}" srcOrd="1" destOrd="0" presId="urn:microsoft.com/office/officeart/2005/8/layout/hList1"/>
    <dgm:cxn modelId="{F890C554-2EA1-4CCC-B8FB-22655482B211}" type="presParOf" srcId="{3ECA5F51-6A62-4381-B12E-99A4F2D55B2A}" destId="{C9558731-3EB5-41BB-86AD-B9D37A96F6D9}" srcOrd="3" destOrd="0" presId="urn:microsoft.com/office/officeart/2005/8/layout/hList1"/>
    <dgm:cxn modelId="{3229ADA9-C8B9-46B6-8839-DC7D82DD7909}" type="presParOf" srcId="{3ECA5F51-6A62-4381-B12E-99A4F2D55B2A}" destId="{0C05C498-367F-4C20-96AE-2002A928BE36}" srcOrd="4" destOrd="0" presId="urn:microsoft.com/office/officeart/2005/8/layout/hList1"/>
    <dgm:cxn modelId="{1A98FC04-2F60-459C-B8E6-1021B9376E2A}" type="presParOf" srcId="{0C05C498-367F-4C20-96AE-2002A928BE36}" destId="{572AC510-7C53-4B0A-B82C-6BFBADDADC50}" srcOrd="0" destOrd="0" presId="urn:microsoft.com/office/officeart/2005/8/layout/hList1"/>
    <dgm:cxn modelId="{F60861A9-EB34-4865-8E18-3113C2883C53}" type="presParOf" srcId="{0C05C498-367F-4C20-96AE-2002A928BE36}" destId="{199D2B93-374F-4D75-9B45-9CEA42BBB6A6}"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3D0024B-0E9E-47A5-8266-68010F0E4DD8}" type="doc">
      <dgm:prSet loTypeId="urn:microsoft.com/office/officeart/2005/8/layout/default#2" loCatId="list" qsTypeId="urn:microsoft.com/office/officeart/2005/8/quickstyle/simple1" qsCatId="simple" csTypeId="urn:microsoft.com/office/officeart/2005/8/colors/colorful3" csCatId="colorful" phldr="1"/>
      <dgm:spPr/>
      <dgm:t>
        <a:bodyPr/>
        <a:lstStyle/>
        <a:p>
          <a:endParaRPr lang="en-US"/>
        </a:p>
      </dgm:t>
    </dgm:pt>
    <dgm:pt modelId="{B232BB47-7795-40E2-8199-1D0C5909CA96}">
      <dgm:prSet phldrT="[Text]" custT="1"/>
      <dgm:spPr/>
      <dgm:t>
        <a:bodyPr/>
        <a:lstStyle/>
        <a:p>
          <a:pPr algn="l"/>
          <a:r>
            <a:rPr lang="zh-CN" altLang="en-US" sz="3000" dirty="0" smtClean="0"/>
            <a:t>擴大參與討論編目員範圍，細化討論內容。</a:t>
          </a:r>
          <a:endParaRPr lang="en-US" sz="3000" dirty="0"/>
        </a:p>
      </dgm:t>
    </dgm:pt>
    <dgm:pt modelId="{A4249FCF-5059-42BD-A14E-520CA5C113E1}" type="parTrans" cxnId="{A69F14C4-03D3-4F53-A0AA-7356C395D80C}">
      <dgm:prSet/>
      <dgm:spPr/>
      <dgm:t>
        <a:bodyPr/>
        <a:lstStyle/>
        <a:p>
          <a:endParaRPr lang="en-US"/>
        </a:p>
      </dgm:t>
    </dgm:pt>
    <dgm:pt modelId="{1153487E-9AFA-40B3-937D-94C41D0529BC}" type="sibTrans" cxnId="{A69F14C4-03D3-4F53-A0AA-7356C395D80C}">
      <dgm:prSet/>
      <dgm:spPr/>
      <dgm:t>
        <a:bodyPr/>
        <a:lstStyle/>
        <a:p>
          <a:endParaRPr lang="en-US"/>
        </a:p>
      </dgm:t>
    </dgm:pt>
    <dgm:pt modelId="{6B83844B-590C-43AD-8F87-A9D44322014D}">
      <dgm:prSet phldrT="[Text]" custT="1"/>
      <dgm:spPr/>
      <dgm:t>
        <a:bodyPr/>
        <a:lstStyle/>
        <a:p>
          <a:pPr algn="l"/>
          <a:r>
            <a:rPr lang="zh-CN" altLang="en-US" sz="3000" dirty="0" smtClean="0"/>
            <a:t>製作新的數據并共享。</a:t>
          </a:r>
          <a:endParaRPr lang="en-US" sz="3000" dirty="0"/>
        </a:p>
      </dgm:t>
    </dgm:pt>
    <dgm:pt modelId="{A4097AC2-BA55-48EC-8277-2F30BC1F257E}" type="parTrans" cxnId="{098D49F8-C4EF-4362-806F-29FF6AF1C88B}">
      <dgm:prSet/>
      <dgm:spPr/>
      <dgm:t>
        <a:bodyPr/>
        <a:lstStyle/>
        <a:p>
          <a:endParaRPr lang="en-US"/>
        </a:p>
      </dgm:t>
    </dgm:pt>
    <dgm:pt modelId="{88995DE5-FAF7-4C53-A9B3-6A58D597EAF4}" type="sibTrans" cxnId="{098D49F8-C4EF-4362-806F-29FF6AF1C88B}">
      <dgm:prSet/>
      <dgm:spPr/>
      <dgm:t>
        <a:bodyPr/>
        <a:lstStyle/>
        <a:p>
          <a:endParaRPr lang="en-US"/>
        </a:p>
      </dgm:t>
    </dgm:pt>
    <dgm:pt modelId="{2B077FF5-47E9-4791-8E06-3A4DE29EAD1C}">
      <dgm:prSet phldrT="[Text]" custT="1"/>
      <dgm:spPr/>
      <dgm:t>
        <a:bodyPr/>
        <a:lstStyle/>
        <a:p>
          <a:pPr algn="l"/>
          <a:r>
            <a:rPr lang="zh-CN" altLang="en-US" sz="3000" dirty="0" smtClean="0"/>
            <a:t>尋求新的交流與合作點。</a:t>
          </a:r>
          <a:endParaRPr lang="en-US" sz="3000" dirty="0"/>
        </a:p>
      </dgm:t>
    </dgm:pt>
    <dgm:pt modelId="{80E8EF40-115B-4AFD-A359-9088586EF0E6}" type="parTrans" cxnId="{10B97984-8183-449E-A237-156B7AF76966}">
      <dgm:prSet/>
      <dgm:spPr/>
      <dgm:t>
        <a:bodyPr/>
        <a:lstStyle/>
        <a:p>
          <a:endParaRPr lang="en-US"/>
        </a:p>
      </dgm:t>
    </dgm:pt>
    <dgm:pt modelId="{207FF08E-EDC3-436A-8A1A-F1CBC7EA7CBC}" type="sibTrans" cxnId="{10B97984-8183-449E-A237-156B7AF76966}">
      <dgm:prSet/>
      <dgm:spPr/>
      <dgm:t>
        <a:bodyPr/>
        <a:lstStyle/>
        <a:p>
          <a:endParaRPr lang="en-US"/>
        </a:p>
      </dgm:t>
    </dgm:pt>
    <dgm:pt modelId="{3066513C-683F-4DED-9EC7-CE82D69DF9CD}" type="pres">
      <dgm:prSet presAssocID="{E3D0024B-0E9E-47A5-8266-68010F0E4DD8}" presName="diagram" presStyleCnt="0">
        <dgm:presLayoutVars>
          <dgm:dir/>
          <dgm:resizeHandles val="exact"/>
        </dgm:presLayoutVars>
      </dgm:prSet>
      <dgm:spPr/>
      <dgm:t>
        <a:bodyPr/>
        <a:lstStyle/>
        <a:p>
          <a:endParaRPr lang="en-US"/>
        </a:p>
      </dgm:t>
    </dgm:pt>
    <dgm:pt modelId="{C84A1C8E-F50E-4A60-A229-23B95BC478EE}" type="pres">
      <dgm:prSet presAssocID="{B232BB47-7795-40E2-8199-1D0C5909CA96}" presName="node" presStyleLbl="node1" presStyleIdx="0" presStyleCnt="3">
        <dgm:presLayoutVars>
          <dgm:bulletEnabled val="1"/>
        </dgm:presLayoutVars>
      </dgm:prSet>
      <dgm:spPr/>
      <dgm:t>
        <a:bodyPr/>
        <a:lstStyle/>
        <a:p>
          <a:endParaRPr lang="en-US"/>
        </a:p>
      </dgm:t>
    </dgm:pt>
    <dgm:pt modelId="{3D74E004-960B-4227-B17F-64206ACBB341}" type="pres">
      <dgm:prSet presAssocID="{1153487E-9AFA-40B3-937D-94C41D0529BC}" presName="sibTrans" presStyleCnt="0"/>
      <dgm:spPr/>
    </dgm:pt>
    <dgm:pt modelId="{052EC5CA-FB27-41F2-9FA0-5B29BF3798C1}" type="pres">
      <dgm:prSet presAssocID="{6B83844B-590C-43AD-8F87-A9D44322014D}" presName="node" presStyleLbl="node1" presStyleIdx="1" presStyleCnt="3">
        <dgm:presLayoutVars>
          <dgm:bulletEnabled val="1"/>
        </dgm:presLayoutVars>
      </dgm:prSet>
      <dgm:spPr/>
      <dgm:t>
        <a:bodyPr/>
        <a:lstStyle/>
        <a:p>
          <a:endParaRPr lang="en-US"/>
        </a:p>
      </dgm:t>
    </dgm:pt>
    <dgm:pt modelId="{3C650DC2-A972-473F-B42C-17E9C5917B09}" type="pres">
      <dgm:prSet presAssocID="{88995DE5-FAF7-4C53-A9B3-6A58D597EAF4}" presName="sibTrans" presStyleCnt="0"/>
      <dgm:spPr/>
    </dgm:pt>
    <dgm:pt modelId="{ACCBDC5A-642B-48CE-9943-718925819897}" type="pres">
      <dgm:prSet presAssocID="{2B077FF5-47E9-4791-8E06-3A4DE29EAD1C}" presName="node" presStyleLbl="node1" presStyleIdx="2" presStyleCnt="3" custScaleX="108557">
        <dgm:presLayoutVars>
          <dgm:bulletEnabled val="1"/>
        </dgm:presLayoutVars>
      </dgm:prSet>
      <dgm:spPr/>
      <dgm:t>
        <a:bodyPr/>
        <a:lstStyle/>
        <a:p>
          <a:endParaRPr lang="en-US"/>
        </a:p>
      </dgm:t>
    </dgm:pt>
  </dgm:ptLst>
  <dgm:cxnLst>
    <dgm:cxn modelId="{9C98C0EF-3DE7-4062-AEFD-BB28A7C04FCE}" type="presOf" srcId="{2B077FF5-47E9-4791-8E06-3A4DE29EAD1C}" destId="{ACCBDC5A-642B-48CE-9943-718925819897}" srcOrd="0" destOrd="0" presId="urn:microsoft.com/office/officeart/2005/8/layout/default#2"/>
    <dgm:cxn modelId="{098D49F8-C4EF-4362-806F-29FF6AF1C88B}" srcId="{E3D0024B-0E9E-47A5-8266-68010F0E4DD8}" destId="{6B83844B-590C-43AD-8F87-A9D44322014D}" srcOrd="1" destOrd="0" parTransId="{A4097AC2-BA55-48EC-8277-2F30BC1F257E}" sibTransId="{88995DE5-FAF7-4C53-A9B3-6A58D597EAF4}"/>
    <dgm:cxn modelId="{A69F14C4-03D3-4F53-A0AA-7356C395D80C}" srcId="{E3D0024B-0E9E-47A5-8266-68010F0E4DD8}" destId="{B232BB47-7795-40E2-8199-1D0C5909CA96}" srcOrd="0" destOrd="0" parTransId="{A4249FCF-5059-42BD-A14E-520CA5C113E1}" sibTransId="{1153487E-9AFA-40B3-937D-94C41D0529BC}"/>
    <dgm:cxn modelId="{72A2984F-EF3C-4721-8EA8-E9725E789656}" type="presOf" srcId="{B232BB47-7795-40E2-8199-1D0C5909CA96}" destId="{C84A1C8E-F50E-4A60-A229-23B95BC478EE}" srcOrd="0" destOrd="0" presId="urn:microsoft.com/office/officeart/2005/8/layout/default#2"/>
    <dgm:cxn modelId="{78B97811-A7E9-4EED-850A-1788AC94B28B}" type="presOf" srcId="{6B83844B-590C-43AD-8F87-A9D44322014D}" destId="{052EC5CA-FB27-41F2-9FA0-5B29BF3798C1}" srcOrd="0" destOrd="0" presId="urn:microsoft.com/office/officeart/2005/8/layout/default#2"/>
    <dgm:cxn modelId="{10B97984-8183-449E-A237-156B7AF76966}" srcId="{E3D0024B-0E9E-47A5-8266-68010F0E4DD8}" destId="{2B077FF5-47E9-4791-8E06-3A4DE29EAD1C}" srcOrd="2" destOrd="0" parTransId="{80E8EF40-115B-4AFD-A359-9088586EF0E6}" sibTransId="{207FF08E-EDC3-436A-8A1A-F1CBC7EA7CBC}"/>
    <dgm:cxn modelId="{B016EF80-FC03-4CD6-9528-09BF5C368F54}" type="presOf" srcId="{E3D0024B-0E9E-47A5-8266-68010F0E4DD8}" destId="{3066513C-683F-4DED-9EC7-CE82D69DF9CD}" srcOrd="0" destOrd="0" presId="urn:microsoft.com/office/officeart/2005/8/layout/default#2"/>
    <dgm:cxn modelId="{0FE1023F-1026-456D-A2F5-205A1F608D12}" type="presParOf" srcId="{3066513C-683F-4DED-9EC7-CE82D69DF9CD}" destId="{C84A1C8E-F50E-4A60-A229-23B95BC478EE}" srcOrd="0" destOrd="0" presId="urn:microsoft.com/office/officeart/2005/8/layout/default#2"/>
    <dgm:cxn modelId="{EFA6AB0B-07C1-4079-8D94-7C5248FBD89F}" type="presParOf" srcId="{3066513C-683F-4DED-9EC7-CE82D69DF9CD}" destId="{3D74E004-960B-4227-B17F-64206ACBB341}" srcOrd="1" destOrd="0" presId="urn:microsoft.com/office/officeart/2005/8/layout/default#2"/>
    <dgm:cxn modelId="{4A433420-FA2D-46AE-903A-66360EF4B81F}" type="presParOf" srcId="{3066513C-683F-4DED-9EC7-CE82D69DF9CD}" destId="{052EC5CA-FB27-41F2-9FA0-5B29BF3798C1}" srcOrd="2" destOrd="0" presId="urn:microsoft.com/office/officeart/2005/8/layout/default#2"/>
    <dgm:cxn modelId="{94ABC902-A41C-4DEE-81F3-F0850F6A9CC9}" type="presParOf" srcId="{3066513C-683F-4DED-9EC7-CE82D69DF9CD}" destId="{3C650DC2-A972-473F-B42C-17E9C5917B09}" srcOrd="3" destOrd="0" presId="urn:microsoft.com/office/officeart/2005/8/layout/default#2"/>
    <dgm:cxn modelId="{58FF42DA-76E1-45DB-9BE3-4034ED742EE2}" type="presParOf" srcId="{3066513C-683F-4DED-9EC7-CE82D69DF9CD}" destId="{ACCBDC5A-642B-48CE-9943-718925819897}" srcOrd="4" destOrd="0" presId="urn:microsoft.com/office/officeart/2005/8/layout/defaul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CD5AEB3-0091-4DAE-AB40-F36E8997AD7B}"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en-US"/>
        </a:p>
      </dgm:t>
    </dgm:pt>
    <dgm:pt modelId="{52ED6389-5A1D-45EF-AC85-DB88647709AB}">
      <dgm:prSet phldrT="[Text]"/>
      <dgm:spPr>
        <a:solidFill>
          <a:srgbClr val="00B0F0"/>
        </a:solidFill>
      </dgm:spPr>
      <dgm:t>
        <a:bodyPr/>
        <a:lstStyle/>
        <a:p>
          <a:pPr algn="l"/>
          <a:r>
            <a:rPr lang="zh-TW" altLang="en-US" dirty="0" smtClean="0">
              <a:latin typeface="DengXian" panose="02010600030101010101" pitchFamily="2" charset="-122"/>
              <a:ea typeface="DengXian" panose="02010600030101010101" pitchFamily="2" charset="-122"/>
            </a:rPr>
            <a:t>日常編目工作中有同時進行相關的規範檔建設，但缺乏針對性或不夠完整，計劃系統有序的改進並完成規範檔建設。</a:t>
          </a:r>
          <a:endParaRPr lang="en-US" dirty="0">
            <a:latin typeface="DengXian" panose="02010600030101010101" pitchFamily="2" charset="-122"/>
            <a:ea typeface="DengXian" panose="02010600030101010101" pitchFamily="2" charset="-122"/>
          </a:endParaRPr>
        </a:p>
      </dgm:t>
    </dgm:pt>
    <dgm:pt modelId="{ABB35EF4-5F16-45D4-9E0C-2954C0997EA6}" type="parTrans" cxnId="{A9A55242-EF27-41F1-B029-4E35969FA244}">
      <dgm:prSet/>
      <dgm:spPr/>
      <dgm:t>
        <a:bodyPr/>
        <a:lstStyle/>
        <a:p>
          <a:endParaRPr lang="en-US"/>
        </a:p>
      </dgm:t>
    </dgm:pt>
    <dgm:pt modelId="{89E662BB-03F2-4027-8E0F-6169506F25F3}" type="sibTrans" cxnId="{A9A55242-EF27-41F1-B029-4E35969FA244}">
      <dgm:prSet/>
      <dgm:spPr/>
      <dgm:t>
        <a:bodyPr/>
        <a:lstStyle/>
        <a:p>
          <a:endParaRPr lang="en-US"/>
        </a:p>
      </dgm:t>
    </dgm:pt>
    <dgm:pt modelId="{0607DD2D-0883-45F0-A1A2-8BABF943ACF3}">
      <dgm:prSet phldrT="[Text]"/>
      <dgm:spPr>
        <a:solidFill>
          <a:srgbClr val="92D050"/>
        </a:solidFill>
      </dgm:spPr>
      <dgm:t>
        <a:bodyPr/>
        <a:lstStyle/>
        <a:p>
          <a:pPr algn="l"/>
          <a:r>
            <a:rPr lang="zh-TW" altLang="en-US" dirty="0" smtClean="0">
              <a:latin typeface="DengXian" panose="02010600030101010101" pitchFamily="2" charset="-122"/>
              <a:ea typeface="DengXian" panose="02010600030101010101" pitchFamily="2" charset="-122"/>
            </a:rPr>
            <a:t>機構記錄：完成澳門社會文化司、行政法務司、經濟財政司及工務運輸司等等。人名記錄：開展澳門作家及名人的規範記錄完善工作。</a:t>
          </a:r>
          <a:endParaRPr lang="en-US" dirty="0">
            <a:latin typeface="DengXian" panose="02010600030101010101" pitchFamily="2" charset="-122"/>
            <a:ea typeface="DengXian" panose="02010600030101010101" pitchFamily="2" charset="-122"/>
          </a:endParaRPr>
        </a:p>
      </dgm:t>
    </dgm:pt>
    <dgm:pt modelId="{9875F301-D66D-4FDE-BA10-BEF94383FBFF}" type="parTrans" cxnId="{3C5A8EDB-7D08-4F9B-8454-FA7FB6A62CD2}">
      <dgm:prSet/>
      <dgm:spPr/>
      <dgm:t>
        <a:bodyPr/>
        <a:lstStyle/>
        <a:p>
          <a:endParaRPr lang="en-US"/>
        </a:p>
      </dgm:t>
    </dgm:pt>
    <dgm:pt modelId="{FE4AE56D-3360-4719-BF14-FE978F680EF8}" type="sibTrans" cxnId="{3C5A8EDB-7D08-4F9B-8454-FA7FB6A62CD2}">
      <dgm:prSet/>
      <dgm:spPr/>
      <dgm:t>
        <a:bodyPr/>
        <a:lstStyle/>
        <a:p>
          <a:endParaRPr lang="en-US"/>
        </a:p>
      </dgm:t>
    </dgm:pt>
    <dgm:pt modelId="{9FC43EFA-3406-4783-96AD-455ADF6A6AA4}">
      <dgm:prSet phldrT="[Text]"/>
      <dgm:spPr>
        <a:solidFill>
          <a:srgbClr val="FFC000"/>
        </a:solidFill>
      </dgm:spPr>
      <dgm:t>
        <a:bodyPr/>
        <a:lstStyle/>
        <a:p>
          <a:pPr algn="l"/>
          <a:r>
            <a:rPr lang="zh-TW" altLang="en-US" dirty="0" smtClean="0">
              <a:latin typeface="DengXian" panose="02010600030101010101" pitchFamily="2" charset="-122"/>
              <a:ea typeface="DengXian" panose="02010600030101010101" pitchFamily="2" charset="-122"/>
            </a:rPr>
            <a:t>加強規範控制在區域內的實務合作，如：與</a:t>
          </a:r>
          <a:r>
            <a:rPr lang="en-US" altLang="zh-TW" dirty="0" smtClean="0">
              <a:latin typeface="DengXian" panose="02010600030101010101" pitchFamily="2" charset="-122"/>
              <a:ea typeface="DengXian" panose="02010600030101010101" pitchFamily="2" charset="-122"/>
            </a:rPr>
            <a:t>CNASS</a:t>
          </a:r>
          <a:r>
            <a:rPr lang="zh-TW" altLang="en-US" dirty="0" smtClean="0">
              <a:latin typeface="DengXian" panose="02010600030101010101" pitchFamily="2" charset="-122"/>
              <a:ea typeface="DengXian" panose="02010600030101010101" pitchFamily="2" charset="-122"/>
            </a:rPr>
            <a:t>及</a:t>
          </a:r>
          <a:r>
            <a:rPr lang="en-US" altLang="zh-TW" dirty="0" smtClean="0">
              <a:latin typeface="DengXian" panose="02010600030101010101" pitchFamily="2" charset="-122"/>
              <a:ea typeface="DengXian" panose="02010600030101010101" pitchFamily="2" charset="-122"/>
            </a:rPr>
            <a:t>VIAF</a:t>
          </a:r>
          <a:r>
            <a:rPr lang="zh-TW" altLang="en-US" dirty="0" smtClean="0">
              <a:latin typeface="DengXian" panose="02010600030101010101" pitchFamily="2" charset="-122"/>
              <a:ea typeface="DengXian" panose="02010600030101010101" pitchFamily="2" charset="-122"/>
            </a:rPr>
            <a:t>的數據共建及互通</a:t>
          </a:r>
          <a:r>
            <a:rPr lang="zh-CN" altLang="en-US" dirty="0" smtClean="0">
              <a:latin typeface="DengXian" panose="02010600030101010101" pitchFamily="2" charset="-122"/>
              <a:ea typeface="DengXian" panose="02010600030101010101" pitchFamily="2" charset="-122"/>
            </a:rPr>
            <a:t>。</a:t>
          </a:r>
          <a:endParaRPr lang="en-US" dirty="0">
            <a:latin typeface="DengXian" panose="02010600030101010101" pitchFamily="2" charset="-122"/>
            <a:ea typeface="DengXian" panose="02010600030101010101" pitchFamily="2" charset="-122"/>
          </a:endParaRPr>
        </a:p>
      </dgm:t>
    </dgm:pt>
    <dgm:pt modelId="{414CD6C1-BB29-49F7-B755-549F9C99D69B}" type="parTrans" cxnId="{C51F6286-917F-4ADB-8AC2-08E8A1964EB5}">
      <dgm:prSet/>
      <dgm:spPr/>
      <dgm:t>
        <a:bodyPr/>
        <a:lstStyle/>
        <a:p>
          <a:endParaRPr lang="en-US"/>
        </a:p>
      </dgm:t>
    </dgm:pt>
    <dgm:pt modelId="{FB3479A8-198C-427C-B176-6724EFDBA99B}" type="sibTrans" cxnId="{C51F6286-917F-4ADB-8AC2-08E8A1964EB5}">
      <dgm:prSet/>
      <dgm:spPr/>
      <dgm:t>
        <a:bodyPr/>
        <a:lstStyle/>
        <a:p>
          <a:endParaRPr lang="en-US"/>
        </a:p>
      </dgm:t>
    </dgm:pt>
    <dgm:pt modelId="{359EACDD-D15C-4EAD-B82C-8AAC41217523}">
      <dgm:prSet phldrT="[Text]"/>
      <dgm:spPr>
        <a:solidFill>
          <a:srgbClr val="FF0000"/>
        </a:solidFill>
      </dgm:spPr>
      <dgm:t>
        <a:bodyPr/>
        <a:lstStyle/>
        <a:p>
          <a:pPr algn="l"/>
          <a:endParaRPr lang="en-US" altLang="zh-TW" dirty="0" smtClean="0"/>
        </a:p>
        <a:p>
          <a:pPr algn="l"/>
          <a:r>
            <a:rPr lang="zh-TW" altLang="en-US" dirty="0" smtClean="0">
              <a:latin typeface="DengXian" panose="02010600030101010101" pitchFamily="2" charset="-122"/>
              <a:ea typeface="DengXian" panose="02010600030101010101" pitchFamily="2" charset="-122"/>
            </a:rPr>
            <a:t>深化</a:t>
          </a:r>
          <a:r>
            <a:rPr lang="en-US" altLang="zh-TW" dirty="0" smtClean="0">
              <a:latin typeface="DengXian" panose="02010600030101010101" pitchFamily="2" charset="-122"/>
              <a:ea typeface="DengXian" panose="02010600030101010101" pitchFamily="2" charset="-122"/>
            </a:rPr>
            <a:t>RDA</a:t>
          </a:r>
          <a:r>
            <a:rPr lang="zh-TW" altLang="en-US" dirty="0" smtClean="0">
              <a:latin typeface="DengXian" panose="02010600030101010101" pitchFamily="2" charset="-122"/>
              <a:ea typeface="DengXian" panose="02010600030101010101" pitchFamily="2" charset="-122"/>
            </a:rPr>
            <a:t> 在規範工作的使用，並探討相關領域的全球發展方向</a:t>
          </a:r>
          <a:r>
            <a:rPr lang="zh-CN" altLang="en-US" dirty="0" smtClean="0">
              <a:latin typeface="DengXian" panose="02010600030101010101" pitchFamily="2" charset="-122"/>
              <a:ea typeface="DengXian" panose="02010600030101010101" pitchFamily="2" charset="-122"/>
            </a:rPr>
            <a:t>。</a:t>
          </a:r>
          <a:endParaRPr lang="en-US" dirty="0">
            <a:latin typeface="DengXian" panose="02010600030101010101" pitchFamily="2" charset="-122"/>
            <a:ea typeface="DengXian" panose="02010600030101010101" pitchFamily="2" charset="-122"/>
          </a:endParaRPr>
        </a:p>
      </dgm:t>
    </dgm:pt>
    <dgm:pt modelId="{B5ED938B-1698-43A2-BC54-97249A3EE5FC}" type="parTrans" cxnId="{447B3846-360C-4784-B01D-CBCA16252565}">
      <dgm:prSet/>
      <dgm:spPr/>
      <dgm:t>
        <a:bodyPr/>
        <a:lstStyle/>
        <a:p>
          <a:endParaRPr lang="en-US"/>
        </a:p>
      </dgm:t>
    </dgm:pt>
    <dgm:pt modelId="{0E13F51D-6F7A-4357-A378-A2FFE6AEE570}" type="sibTrans" cxnId="{447B3846-360C-4784-B01D-CBCA16252565}">
      <dgm:prSet/>
      <dgm:spPr/>
      <dgm:t>
        <a:bodyPr/>
        <a:lstStyle/>
        <a:p>
          <a:endParaRPr lang="en-US"/>
        </a:p>
      </dgm:t>
    </dgm:pt>
    <dgm:pt modelId="{C99B8376-5572-478C-A0A5-F5C8EAFF42AF}">
      <dgm:prSet phldrT="[Text]"/>
      <dgm:spPr/>
      <dgm:t>
        <a:bodyPr/>
        <a:lstStyle/>
        <a:p>
          <a:pPr algn="l"/>
          <a:endParaRPr lang="en-US" dirty="0"/>
        </a:p>
      </dgm:t>
    </dgm:pt>
    <dgm:pt modelId="{CAE20C38-2B76-4936-8BC7-C20B1EA79F77}" type="parTrans" cxnId="{D3873E4A-E036-4837-AD1F-27E759A1092E}">
      <dgm:prSet/>
      <dgm:spPr/>
      <dgm:t>
        <a:bodyPr/>
        <a:lstStyle/>
        <a:p>
          <a:endParaRPr lang="en-US"/>
        </a:p>
      </dgm:t>
    </dgm:pt>
    <dgm:pt modelId="{973E8982-BC1D-4749-A5DD-62C48E0446D9}" type="sibTrans" cxnId="{D3873E4A-E036-4837-AD1F-27E759A1092E}">
      <dgm:prSet/>
      <dgm:spPr/>
      <dgm:t>
        <a:bodyPr/>
        <a:lstStyle/>
        <a:p>
          <a:endParaRPr lang="en-US"/>
        </a:p>
      </dgm:t>
    </dgm:pt>
    <dgm:pt modelId="{3916C9BB-2C20-4DFA-91CB-BF95A9927907}" type="pres">
      <dgm:prSet presAssocID="{1CD5AEB3-0091-4DAE-AB40-F36E8997AD7B}" presName="diagram" presStyleCnt="0">
        <dgm:presLayoutVars>
          <dgm:dir/>
          <dgm:resizeHandles val="exact"/>
        </dgm:presLayoutVars>
      </dgm:prSet>
      <dgm:spPr/>
      <dgm:t>
        <a:bodyPr/>
        <a:lstStyle/>
        <a:p>
          <a:endParaRPr lang="en-US"/>
        </a:p>
      </dgm:t>
    </dgm:pt>
    <dgm:pt modelId="{CAACD420-5957-4541-B128-16A9CC1B2AE9}" type="pres">
      <dgm:prSet presAssocID="{52ED6389-5A1D-45EF-AC85-DB88647709AB}" presName="node" presStyleLbl="node1" presStyleIdx="0" presStyleCnt="4">
        <dgm:presLayoutVars>
          <dgm:bulletEnabled val="1"/>
        </dgm:presLayoutVars>
      </dgm:prSet>
      <dgm:spPr/>
      <dgm:t>
        <a:bodyPr/>
        <a:lstStyle/>
        <a:p>
          <a:endParaRPr lang="en-US"/>
        </a:p>
      </dgm:t>
    </dgm:pt>
    <dgm:pt modelId="{AEC0744C-8811-440F-BB9C-46CCC0B66CBC}" type="pres">
      <dgm:prSet presAssocID="{89E662BB-03F2-4027-8E0F-6169506F25F3}" presName="sibTrans" presStyleCnt="0"/>
      <dgm:spPr/>
    </dgm:pt>
    <dgm:pt modelId="{0D091685-C479-44E6-ADFC-E6432ADF098B}" type="pres">
      <dgm:prSet presAssocID="{0607DD2D-0883-45F0-A1A2-8BABF943ACF3}" presName="node" presStyleLbl="node1" presStyleIdx="1" presStyleCnt="4">
        <dgm:presLayoutVars>
          <dgm:bulletEnabled val="1"/>
        </dgm:presLayoutVars>
      </dgm:prSet>
      <dgm:spPr/>
      <dgm:t>
        <a:bodyPr/>
        <a:lstStyle/>
        <a:p>
          <a:endParaRPr lang="en-US"/>
        </a:p>
      </dgm:t>
    </dgm:pt>
    <dgm:pt modelId="{0FA6A531-EDB4-4019-8895-2D8164086DA0}" type="pres">
      <dgm:prSet presAssocID="{FE4AE56D-3360-4719-BF14-FE978F680EF8}" presName="sibTrans" presStyleCnt="0"/>
      <dgm:spPr/>
    </dgm:pt>
    <dgm:pt modelId="{159837BE-3D25-4C9D-ADC0-81F03F054E7B}" type="pres">
      <dgm:prSet presAssocID="{9FC43EFA-3406-4783-96AD-455ADF6A6AA4}" presName="node" presStyleLbl="node1" presStyleIdx="2" presStyleCnt="4">
        <dgm:presLayoutVars>
          <dgm:bulletEnabled val="1"/>
        </dgm:presLayoutVars>
      </dgm:prSet>
      <dgm:spPr/>
      <dgm:t>
        <a:bodyPr/>
        <a:lstStyle/>
        <a:p>
          <a:endParaRPr lang="en-US"/>
        </a:p>
      </dgm:t>
    </dgm:pt>
    <dgm:pt modelId="{A047469E-1017-446B-A4A2-B1381DC2A641}" type="pres">
      <dgm:prSet presAssocID="{FB3479A8-198C-427C-B176-6724EFDBA99B}" presName="sibTrans" presStyleCnt="0"/>
      <dgm:spPr/>
    </dgm:pt>
    <dgm:pt modelId="{F982EB9D-54A8-4009-82FD-3D258A4716FC}" type="pres">
      <dgm:prSet presAssocID="{359EACDD-D15C-4EAD-B82C-8AAC41217523}" presName="node" presStyleLbl="node1" presStyleIdx="3" presStyleCnt="4">
        <dgm:presLayoutVars>
          <dgm:bulletEnabled val="1"/>
        </dgm:presLayoutVars>
      </dgm:prSet>
      <dgm:spPr/>
      <dgm:t>
        <a:bodyPr/>
        <a:lstStyle/>
        <a:p>
          <a:endParaRPr lang="en-US"/>
        </a:p>
      </dgm:t>
    </dgm:pt>
  </dgm:ptLst>
  <dgm:cxnLst>
    <dgm:cxn modelId="{C51F6286-917F-4ADB-8AC2-08E8A1964EB5}" srcId="{1CD5AEB3-0091-4DAE-AB40-F36E8997AD7B}" destId="{9FC43EFA-3406-4783-96AD-455ADF6A6AA4}" srcOrd="2" destOrd="0" parTransId="{414CD6C1-BB29-49F7-B755-549F9C99D69B}" sibTransId="{FB3479A8-198C-427C-B176-6724EFDBA99B}"/>
    <dgm:cxn modelId="{257AFCA3-5C86-464B-9631-D4CB24DF2566}" type="presOf" srcId="{0607DD2D-0883-45F0-A1A2-8BABF943ACF3}" destId="{0D091685-C479-44E6-ADFC-E6432ADF098B}" srcOrd="0" destOrd="0" presId="urn:microsoft.com/office/officeart/2005/8/layout/default#3"/>
    <dgm:cxn modelId="{447B3846-360C-4784-B01D-CBCA16252565}" srcId="{1CD5AEB3-0091-4DAE-AB40-F36E8997AD7B}" destId="{359EACDD-D15C-4EAD-B82C-8AAC41217523}" srcOrd="3" destOrd="0" parTransId="{B5ED938B-1698-43A2-BC54-97249A3EE5FC}" sibTransId="{0E13F51D-6F7A-4357-A378-A2FFE6AEE570}"/>
    <dgm:cxn modelId="{9C95278A-C390-451B-AD3B-6FA8F1FB7BCE}" type="presOf" srcId="{359EACDD-D15C-4EAD-B82C-8AAC41217523}" destId="{F982EB9D-54A8-4009-82FD-3D258A4716FC}" srcOrd="0" destOrd="0" presId="urn:microsoft.com/office/officeart/2005/8/layout/default#3"/>
    <dgm:cxn modelId="{A9A55242-EF27-41F1-B029-4E35969FA244}" srcId="{1CD5AEB3-0091-4DAE-AB40-F36E8997AD7B}" destId="{52ED6389-5A1D-45EF-AC85-DB88647709AB}" srcOrd="0" destOrd="0" parTransId="{ABB35EF4-5F16-45D4-9E0C-2954C0997EA6}" sibTransId="{89E662BB-03F2-4027-8E0F-6169506F25F3}"/>
    <dgm:cxn modelId="{7D47C05B-22B0-452F-BD20-7AC2675A6BB3}" type="presOf" srcId="{C99B8376-5572-478C-A0A5-F5C8EAFF42AF}" destId="{F982EB9D-54A8-4009-82FD-3D258A4716FC}" srcOrd="0" destOrd="1" presId="urn:microsoft.com/office/officeart/2005/8/layout/default#3"/>
    <dgm:cxn modelId="{A2E08C53-0466-4AE1-ABEC-6953064DC32F}" type="presOf" srcId="{52ED6389-5A1D-45EF-AC85-DB88647709AB}" destId="{CAACD420-5957-4541-B128-16A9CC1B2AE9}" srcOrd="0" destOrd="0" presId="urn:microsoft.com/office/officeart/2005/8/layout/default#3"/>
    <dgm:cxn modelId="{3C5A8EDB-7D08-4F9B-8454-FA7FB6A62CD2}" srcId="{1CD5AEB3-0091-4DAE-AB40-F36E8997AD7B}" destId="{0607DD2D-0883-45F0-A1A2-8BABF943ACF3}" srcOrd="1" destOrd="0" parTransId="{9875F301-D66D-4FDE-BA10-BEF94383FBFF}" sibTransId="{FE4AE56D-3360-4719-BF14-FE978F680EF8}"/>
    <dgm:cxn modelId="{601EB372-816F-4C05-8EAF-C393CB15AA69}" type="presOf" srcId="{9FC43EFA-3406-4783-96AD-455ADF6A6AA4}" destId="{159837BE-3D25-4C9D-ADC0-81F03F054E7B}" srcOrd="0" destOrd="0" presId="urn:microsoft.com/office/officeart/2005/8/layout/default#3"/>
    <dgm:cxn modelId="{D3873E4A-E036-4837-AD1F-27E759A1092E}" srcId="{359EACDD-D15C-4EAD-B82C-8AAC41217523}" destId="{C99B8376-5572-478C-A0A5-F5C8EAFF42AF}" srcOrd="0" destOrd="0" parTransId="{CAE20C38-2B76-4936-8BC7-C20B1EA79F77}" sibTransId="{973E8982-BC1D-4749-A5DD-62C48E0446D9}"/>
    <dgm:cxn modelId="{343CCA2F-B105-4A57-8492-C774CC2F0A13}" type="presOf" srcId="{1CD5AEB3-0091-4DAE-AB40-F36E8997AD7B}" destId="{3916C9BB-2C20-4DFA-91CB-BF95A9927907}" srcOrd="0" destOrd="0" presId="urn:microsoft.com/office/officeart/2005/8/layout/default#3"/>
    <dgm:cxn modelId="{285524DF-ABA1-4060-B4D0-9A51E3005FCE}" type="presParOf" srcId="{3916C9BB-2C20-4DFA-91CB-BF95A9927907}" destId="{CAACD420-5957-4541-B128-16A9CC1B2AE9}" srcOrd="0" destOrd="0" presId="urn:microsoft.com/office/officeart/2005/8/layout/default#3"/>
    <dgm:cxn modelId="{0A041229-83FE-4602-B85B-CD47FFB0A2E5}" type="presParOf" srcId="{3916C9BB-2C20-4DFA-91CB-BF95A9927907}" destId="{AEC0744C-8811-440F-BB9C-46CCC0B66CBC}" srcOrd="1" destOrd="0" presId="urn:microsoft.com/office/officeart/2005/8/layout/default#3"/>
    <dgm:cxn modelId="{988BAF1C-E490-4035-B192-5AB3C314975F}" type="presParOf" srcId="{3916C9BB-2C20-4DFA-91CB-BF95A9927907}" destId="{0D091685-C479-44E6-ADFC-E6432ADF098B}" srcOrd="2" destOrd="0" presId="urn:microsoft.com/office/officeart/2005/8/layout/default#3"/>
    <dgm:cxn modelId="{A362C9DD-7FAA-4DEA-9620-80667D156067}" type="presParOf" srcId="{3916C9BB-2C20-4DFA-91CB-BF95A9927907}" destId="{0FA6A531-EDB4-4019-8895-2D8164086DA0}" srcOrd="3" destOrd="0" presId="urn:microsoft.com/office/officeart/2005/8/layout/default#3"/>
    <dgm:cxn modelId="{BCBFFD91-9810-4D05-8190-ACEF7548DE20}" type="presParOf" srcId="{3916C9BB-2C20-4DFA-91CB-BF95A9927907}" destId="{159837BE-3D25-4C9D-ADC0-81F03F054E7B}" srcOrd="4" destOrd="0" presId="urn:microsoft.com/office/officeart/2005/8/layout/default#3"/>
    <dgm:cxn modelId="{FE9C05C4-41D3-4894-B753-CBB6C4E2B501}" type="presParOf" srcId="{3916C9BB-2C20-4DFA-91CB-BF95A9927907}" destId="{A047469E-1017-446B-A4A2-B1381DC2A641}" srcOrd="5" destOrd="0" presId="urn:microsoft.com/office/officeart/2005/8/layout/default#3"/>
    <dgm:cxn modelId="{9704477B-CC93-41B9-AA65-6DEC7E24D92D}" type="presParOf" srcId="{3916C9BB-2C20-4DFA-91CB-BF95A9927907}" destId="{F982EB9D-54A8-4009-82FD-3D258A4716FC}" srcOrd="6" destOrd="0" presId="urn:microsoft.com/office/officeart/2005/8/layout/defaul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BCE7DC0-C3ED-4521-B665-FAF55E93C7D5}"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6DFAD23F-7142-4B14-8EB3-4083C8592AB7}">
      <dgm:prSet phldrT="[Text]"/>
      <dgm:spPr/>
      <dgm:t>
        <a:bodyPr/>
        <a:lstStyle/>
        <a:p>
          <a:r>
            <a:rPr lang="zh-TW" altLang="en-US" dirty="0" smtClean="0">
              <a:latin typeface="DengXian" panose="02010600030101010101" pitchFamily="2" charset="-122"/>
              <a:ea typeface="DengXian" panose="02010600030101010101" pitchFamily="2" charset="-122"/>
            </a:rPr>
            <a:t>繼續與澳門大學圖書館和澳門科技大學圖書館共同就澳門特別行政區政府之各個部門分工處理相關之中文名稱規範；</a:t>
          </a:r>
          <a:endParaRPr lang="en-US" dirty="0">
            <a:latin typeface="DengXian" panose="02010600030101010101" pitchFamily="2" charset="-122"/>
            <a:ea typeface="DengXian" panose="02010600030101010101" pitchFamily="2" charset="-122"/>
          </a:endParaRPr>
        </a:p>
      </dgm:t>
    </dgm:pt>
    <dgm:pt modelId="{08054F12-738F-4B2D-91D9-28E4DC698384}" type="parTrans" cxnId="{9B612150-E3C3-4B6A-8DE7-5C2315FC2759}">
      <dgm:prSet/>
      <dgm:spPr/>
      <dgm:t>
        <a:bodyPr/>
        <a:lstStyle/>
        <a:p>
          <a:endParaRPr lang="en-US"/>
        </a:p>
      </dgm:t>
    </dgm:pt>
    <dgm:pt modelId="{4D35FD73-3F5F-4046-857C-AB6925931F09}" type="sibTrans" cxnId="{9B612150-E3C3-4B6A-8DE7-5C2315FC2759}">
      <dgm:prSet/>
      <dgm:spPr/>
      <dgm:t>
        <a:bodyPr/>
        <a:lstStyle/>
        <a:p>
          <a:endParaRPr lang="en-US"/>
        </a:p>
      </dgm:t>
    </dgm:pt>
    <dgm:pt modelId="{1FB5E552-73A8-4E3F-9CBC-F5B6941BA226}">
      <dgm:prSet phldrT="[Text]"/>
      <dgm:spPr/>
      <dgm:t>
        <a:bodyPr/>
        <a:lstStyle/>
        <a:p>
          <a:r>
            <a:rPr lang="zh-TW" altLang="en-US" dirty="0" smtClean="0">
              <a:latin typeface="DengXian" panose="02010600030101010101" pitchFamily="2" charset="-122"/>
              <a:ea typeface="DengXian" panose="02010600030101010101" pitchFamily="2" charset="-122"/>
            </a:rPr>
            <a:t>加強編目人員專業培訓；</a:t>
          </a:r>
          <a:endParaRPr lang="en-US" dirty="0">
            <a:latin typeface="DengXian" panose="02010600030101010101" pitchFamily="2" charset="-122"/>
            <a:ea typeface="DengXian" panose="02010600030101010101" pitchFamily="2" charset="-122"/>
          </a:endParaRPr>
        </a:p>
      </dgm:t>
    </dgm:pt>
    <dgm:pt modelId="{0538A598-3AE9-4E2F-B8C2-C635B77053B9}" type="parTrans" cxnId="{98A2F1A8-A0C5-4DF5-995D-681743B07DD5}">
      <dgm:prSet/>
      <dgm:spPr/>
      <dgm:t>
        <a:bodyPr/>
        <a:lstStyle/>
        <a:p>
          <a:endParaRPr lang="en-US"/>
        </a:p>
      </dgm:t>
    </dgm:pt>
    <dgm:pt modelId="{AA8A0C17-8B73-434A-A690-1B6CE40DE987}" type="sibTrans" cxnId="{98A2F1A8-A0C5-4DF5-995D-681743B07DD5}">
      <dgm:prSet/>
      <dgm:spPr/>
      <dgm:t>
        <a:bodyPr/>
        <a:lstStyle/>
        <a:p>
          <a:endParaRPr lang="en-US"/>
        </a:p>
      </dgm:t>
    </dgm:pt>
    <dgm:pt modelId="{D9E504CB-122A-4C80-94B9-FFFB133A761F}">
      <dgm:prSet phldrT="[Text]"/>
      <dgm:spPr/>
      <dgm:t>
        <a:bodyPr/>
        <a:lstStyle/>
        <a:p>
          <a:r>
            <a:rPr lang="zh-TW" altLang="en-US" dirty="0" smtClean="0">
              <a:latin typeface="DengXian" panose="02010600030101010101" pitchFamily="2" charset="-122"/>
              <a:ea typeface="DengXian" panose="02010600030101010101" pitchFamily="2" charset="-122"/>
            </a:rPr>
            <a:t>加強與本地及鄰近地區在專業化規範化方面的交流合作。</a:t>
          </a:r>
          <a:endParaRPr lang="en-US" dirty="0">
            <a:latin typeface="DengXian" panose="02010600030101010101" pitchFamily="2" charset="-122"/>
            <a:ea typeface="DengXian" panose="02010600030101010101" pitchFamily="2" charset="-122"/>
          </a:endParaRPr>
        </a:p>
      </dgm:t>
    </dgm:pt>
    <dgm:pt modelId="{B6E50072-05C9-4B09-9D1A-4BA47EE03769}" type="parTrans" cxnId="{29969405-D2BB-4423-AED6-8234E6D4C557}">
      <dgm:prSet/>
      <dgm:spPr/>
      <dgm:t>
        <a:bodyPr/>
        <a:lstStyle/>
        <a:p>
          <a:endParaRPr lang="en-US"/>
        </a:p>
      </dgm:t>
    </dgm:pt>
    <dgm:pt modelId="{BFA4AE75-42EE-42CA-9F1D-EF5DB0043493}" type="sibTrans" cxnId="{29969405-D2BB-4423-AED6-8234E6D4C557}">
      <dgm:prSet/>
      <dgm:spPr/>
      <dgm:t>
        <a:bodyPr/>
        <a:lstStyle/>
        <a:p>
          <a:endParaRPr lang="en-US"/>
        </a:p>
      </dgm:t>
    </dgm:pt>
    <dgm:pt modelId="{FEED84D0-22CF-4B8F-914D-99EAB2D13C11}" type="pres">
      <dgm:prSet presAssocID="{2BCE7DC0-C3ED-4521-B665-FAF55E93C7D5}" presName="Name0" presStyleCnt="0">
        <dgm:presLayoutVars>
          <dgm:dir/>
          <dgm:resizeHandles val="exact"/>
        </dgm:presLayoutVars>
      </dgm:prSet>
      <dgm:spPr/>
      <dgm:t>
        <a:bodyPr/>
        <a:lstStyle/>
        <a:p>
          <a:endParaRPr lang="en-US"/>
        </a:p>
      </dgm:t>
    </dgm:pt>
    <dgm:pt modelId="{12BC4CA1-89CC-40AE-9D33-3A8B3A910B67}" type="pres">
      <dgm:prSet presAssocID="{6DFAD23F-7142-4B14-8EB3-4083C8592AB7}" presName="composite" presStyleCnt="0"/>
      <dgm:spPr/>
    </dgm:pt>
    <dgm:pt modelId="{8F5C18B6-51A1-4547-B2B3-CA0B5BB0833B}" type="pres">
      <dgm:prSet presAssocID="{6DFAD23F-7142-4B14-8EB3-4083C8592AB7}" presName="rect1" presStyleLbl="trAlignAcc1" presStyleIdx="0" presStyleCnt="3">
        <dgm:presLayoutVars>
          <dgm:bulletEnabled val="1"/>
        </dgm:presLayoutVars>
      </dgm:prSet>
      <dgm:spPr/>
      <dgm:t>
        <a:bodyPr/>
        <a:lstStyle/>
        <a:p>
          <a:endParaRPr lang="en-US"/>
        </a:p>
      </dgm:t>
    </dgm:pt>
    <dgm:pt modelId="{C62167CE-6A37-41FE-A621-CF63644A9770}" type="pres">
      <dgm:prSet presAssocID="{6DFAD23F-7142-4B14-8EB3-4083C8592AB7}" presName="rect2" presStyleLbl="fgImgPlace1" presStyleIdx="0" presStyleCnt="3"/>
      <dgm:spPr>
        <a:solidFill>
          <a:srgbClr val="FFC000"/>
        </a:solidFill>
      </dgm:spPr>
    </dgm:pt>
    <dgm:pt modelId="{7C7E53D3-B683-4EE5-BEA3-4437B6FF48AA}" type="pres">
      <dgm:prSet presAssocID="{4D35FD73-3F5F-4046-857C-AB6925931F09}" presName="sibTrans" presStyleCnt="0"/>
      <dgm:spPr/>
    </dgm:pt>
    <dgm:pt modelId="{1B20D52D-C262-4070-945E-4B09E6ACA50A}" type="pres">
      <dgm:prSet presAssocID="{1FB5E552-73A8-4E3F-9CBC-F5B6941BA226}" presName="composite" presStyleCnt="0"/>
      <dgm:spPr/>
    </dgm:pt>
    <dgm:pt modelId="{D8B98B46-3ED1-4748-969C-A5B9EB37FD80}" type="pres">
      <dgm:prSet presAssocID="{1FB5E552-73A8-4E3F-9CBC-F5B6941BA226}" presName="rect1" presStyleLbl="trAlignAcc1" presStyleIdx="1" presStyleCnt="3">
        <dgm:presLayoutVars>
          <dgm:bulletEnabled val="1"/>
        </dgm:presLayoutVars>
      </dgm:prSet>
      <dgm:spPr/>
      <dgm:t>
        <a:bodyPr/>
        <a:lstStyle/>
        <a:p>
          <a:endParaRPr lang="en-US"/>
        </a:p>
      </dgm:t>
    </dgm:pt>
    <dgm:pt modelId="{53E75BFE-FD6E-4C63-9E1E-410DE37EEE72}" type="pres">
      <dgm:prSet presAssocID="{1FB5E552-73A8-4E3F-9CBC-F5B6941BA226}" presName="rect2" presStyleLbl="fgImgPlace1" presStyleIdx="1" presStyleCnt="3"/>
      <dgm:spPr>
        <a:solidFill>
          <a:srgbClr val="00B050"/>
        </a:solidFill>
      </dgm:spPr>
    </dgm:pt>
    <dgm:pt modelId="{140C7788-F1AA-4F61-B7BB-A520505FECD1}" type="pres">
      <dgm:prSet presAssocID="{AA8A0C17-8B73-434A-A690-1B6CE40DE987}" presName="sibTrans" presStyleCnt="0"/>
      <dgm:spPr/>
    </dgm:pt>
    <dgm:pt modelId="{0797C7F2-BE5F-4B80-B74D-4D1F311FC32E}" type="pres">
      <dgm:prSet presAssocID="{D9E504CB-122A-4C80-94B9-FFFB133A761F}" presName="composite" presStyleCnt="0"/>
      <dgm:spPr/>
    </dgm:pt>
    <dgm:pt modelId="{0D9E12B2-286B-4ECA-9EC6-53030EEECA9A}" type="pres">
      <dgm:prSet presAssocID="{D9E504CB-122A-4C80-94B9-FFFB133A761F}" presName="rect1" presStyleLbl="trAlignAcc1" presStyleIdx="2" presStyleCnt="3">
        <dgm:presLayoutVars>
          <dgm:bulletEnabled val="1"/>
        </dgm:presLayoutVars>
      </dgm:prSet>
      <dgm:spPr/>
      <dgm:t>
        <a:bodyPr/>
        <a:lstStyle/>
        <a:p>
          <a:endParaRPr lang="en-US"/>
        </a:p>
      </dgm:t>
    </dgm:pt>
    <dgm:pt modelId="{98612DCB-6527-4526-B6B4-E77C24BC74A5}" type="pres">
      <dgm:prSet presAssocID="{D9E504CB-122A-4C80-94B9-FFFB133A761F}" presName="rect2" presStyleLbl="fgImgPlace1" presStyleIdx="2" presStyleCnt="3"/>
      <dgm:spPr>
        <a:solidFill>
          <a:srgbClr val="00B0F0"/>
        </a:solidFill>
      </dgm:spPr>
    </dgm:pt>
  </dgm:ptLst>
  <dgm:cxnLst>
    <dgm:cxn modelId="{2C2F766A-FD22-42FA-B6B0-588271CABCFB}" type="presOf" srcId="{6DFAD23F-7142-4B14-8EB3-4083C8592AB7}" destId="{8F5C18B6-51A1-4547-B2B3-CA0B5BB0833B}" srcOrd="0" destOrd="0" presId="urn:microsoft.com/office/officeart/2008/layout/PictureStrips"/>
    <dgm:cxn modelId="{47BC395A-9191-4CD6-8E03-D3E7C58084A2}" type="presOf" srcId="{1FB5E552-73A8-4E3F-9CBC-F5B6941BA226}" destId="{D8B98B46-3ED1-4748-969C-A5B9EB37FD80}" srcOrd="0" destOrd="0" presId="urn:microsoft.com/office/officeart/2008/layout/PictureStrips"/>
    <dgm:cxn modelId="{29969405-D2BB-4423-AED6-8234E6D4C557}" srcId="{2BCE7DC0-C3ED-4521-B665-FAF55E93C7D5}" destId="{D9E504CB-122A-4C80-94B9-FFFB133A761F}" srcOrd="2" destOrd="0" parTransId="{B6E50072-05C9-4B09-9D1A-4BA47EE03769}" sibTransId="{BFA4AE75-42EE-42CA-9F1D-EF5DB0043493}"/>
    <dgm:cxn modelId="{98A2F1A8-A0C5-4DF5-995D-681743B07DD5}" srcId="{2BCE7DC0-C3ED-4521-B665-FAF55E93C7D5}" destId="{1FB5E552-73A8-4E3F-9CBC-F5B6941BA226}" srcOrd="1" destOrd="0" parTransId="{0538A598-3AE9-4E2F-B8C2-C635B77053B9}" sibTransId="{AA8A0C17-8B73-434A-A690-1B6CE40DE987}"/>
    <dgm:cxn modelId="{9B612150-E3C3-4B6A-8DE7-5C2315FC2759}" srcId="{2BCE7DC0-C3ED-4521-B665-FAF55E93C7D5}" destId="{6DFAD23F-7142-4B14-8EB3-4083C8592AB7}" srcOrd="0" destOrd="0" parTransId="{08054F12-738F-4B2D-91D9-28E4DC698384}" sibTransId="{4D35FD73-3F5F-4046-857C-AB6925931F09}"/>
    <dgm:cxn modelId="{7F136D18-87C2-4AAA-B2E6-76BBC665045C}" type="presOf" srcId="{2BCE7DC0-C3ED-4521-B665-FAF55E93C7D5}" destId="{FEED84D0-22CF-4B8F-914D-99EAB2D13C11}" srcOrd="0" destOrd="0" presId="urn:microsoft.com/office/officeart/2008/layout/PictureStrips"/>
    <dgm:cxn modelId="{52AFA790-7A8F-44EE-BC2A-61B88A35EDB6}" type="presOf" srcId="{D9E504CB-122A-4C80-94B9-FFFB133A761F}" destId="{0D9E12B2-286B-4ECA-9EC6-53030EEECA9A}" srcOrd="0" destOrd="0" presId="urn:microsoft.com/office/officeart/2008/layout/PictureStrips"/>
    <dgm:cxn modelId="{32E87D31-9485-4831-995A-DEAFDD2DD590}" type="presParOf" srcId="{FEED84D0-22CF-4B8F-914D-99EAB2D13C11}" destId="{12BC4CA1-89CC-40AE-9D33-3A8B3A910B67}" srcOrd="0" destOrd="0" presId="urn:microsoft.com/office/officeart/2008/layout/PictureStrips"/>
    <dgm:cxn modelId="{2544598A-2313-40C8-848A-087E57E7C2F6}" type="presParOf" srcId="{12BC4CA1-89CC-40AE-9D33-3A8B3A910B67}" destId="{8F5C18B6-51A1-4547-B2B3-CA0B5BB0833B}" srcOrd="0" destOrd="0" presId="urn:microsoft.com/office/officeart/2008/layout/PictureStrips"/>
    <dgm:cxn modelId="{A6FF425C-6866-4E84-8CF0-600EA9FED0EF}" type="presParOf" srcId="{12BC4CA1-89CC-40AE-9D33-3A8B3A910B67}" destId="{C62167CE-6A37-41FE-A621-CF63644A9770}" srcOrd="1" destOrd="0" presId="urn:microsoft.com/office/officeart/2008/layout/PictureStrips"/>
    <dgm:cxn modelId="{4AFEABFF-EECA-4BC2-80C4-E05382E1521E}" type="presParOf" srcId="{FEED84D0-22CF-4B8F-914D-99EAB2D13C11}" destId="{7C7E53D3-B683-4EE5-BEA3-4437B6FF48AA}" srcOrd="1" destOrd="0" presId="urn:microsoft.com/office/officeart/2008/layout/PictureStrips"/>
    <dgm:cxn modelId="{158EF8EF-0F65-4A7B-909D-1F0DC59D09A0}" type="presParOf" srcId="{FEED84D0-22CF-4B8F-914D-99EAB2D13C11}" destId="{1B20D52D-C262-4070-945E-4B09E6ACA50A}" srcOrd="2" destOrd="0" presId="urn:microsoft.com/office/officeart/2008/layout/PictureStrips"/>
    <dgm:cxn modelId="{96FCE699-2B83-47CB-B0D3-002E3957E829}" type="presParOf" srcId="{1B20D52D-C262-4070-945E-4B09E6ACA50A}" destId="{D8B98B46-3ED1-4748-969C-A5B9EB37FD80}" srcOrd="0" destOrd="0" presId="urn:microsoft.com/office/officeart/2008/layout/PictureStrips"/>
    <dgm:cxn modelId="{9FA31D76-2454-49EF-8215-F4BDCF112D2A}" type="presParOf" srcId="{1B20D52D-C262-4070-945E-4B09E6ACA50A}" destId="{53E75BFE-FD6E-4C63-9E1E-410DE37EEE72}" srcOrd="1" destOrd="0" presId="urn:microsoft.com/office/officeart/2008/layout/PictureStrips"/>
    <dgm:cxn modelId="{0780EF59-9172-4A5A-B52E-C291822AB276}" type="presParOf" srcId="{FEED84D0-22CF-4B8F-914D-99EAB2D13C11}" destId="{140C7788-F1AA-4F61-B7BB-A520505FECD1}" srcOrd="3" destOrd="0" presId="urn:microsoft.com/office/officeart/2008/layout/PictureStrips"/>
    <dgm:cxn modelId="{8F9DD8EA-C942-487F-A158-462B8B51956C}" type="presParOf" srcId="{FEED84D0-22CF-4B8F-914D-99EAB2D13C11}" destId="{0797C7F2-BE5F-4B80-B74D-4D1F311FC32E}" srcOrd="4" destOrd="0" presId="urn:microsoft.com/office/officeart/2008/layout/PictureStrips"/>
    <dgm:cxn modelId="{0712ECDA-2007-4B58-951F-B89047C6185D}" type="presParOf" srcId="{0797C7F2-BE5F-4B80-B74D-4D1F311FC32E}" destId="{0D9E12B2-286B-4ECA-9EC6-53030EEECA9A}" srcOrd="0" destOrd="0" presId="urn:microsoft.com/office/officeart/2008/layout/PictureStrips"/>
    <dgm:cxn modelId="{4966FBE8-2D70-434B-8B3A-CAF0347AFECF}" type="presParOf" srcId="{0797C7F2-BE5F-4B80-B74D-4D1F311FC32E}" destId="{98612DCB-6527-4526-B6B4-E77C24BC74A5}" srcOrd="1" destOrd="0" presId="urn:microsoft.com/office/officeart/2008/layout/PictureStrip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6B45AB2-E95B-4EF3-895D-ACBDC1CA9696}" type="doc">
      <dgm:prSet loTypeId="urn:microsoft.com/office/officeart/2005/8/layout/hProcess9" loCatId="process" qsTypeId="urn:microsoft.com/office/officeart/2005/8/quickstyle/simple1" qsCatId="simple" csTypeId="urn:microsoft.com/office/officeart/2005/8/colors/colorful5" csCatId="colorful" phldr="1"/>
      <dgm:spPr/>
    </dgm:pt>
    <dgm:pt modelId="{1B843354-BDB0-4654-911E-03A3B8533D46}">
      <dgm:prSet phldrT="[Text]" custT="1"/>
      <dgm:spPr/>
      <dgm:t>
        <a:bodyPr/>
        <a:lstStyle/>
        <a:p>
          <a:pPr algn="l"/>
          <a:r>
            <a:rPr lang="zh-CN" altLang="en-US" sz="2400" dirty="0" smtClean="0"/>
            <a:t>繼續積累數據，打造有澳科大特色的規範數據。</a:t>
          </a:r>
          <a:endParaRPr lang="en-US" sz="2400" dirty="0"/>
        </a:p>
      </dgm:t>
    </dgm:pt>
    <dgm:pt modelId="{70ABFE8E-74D2-4542-BAEC-E91543663A9D}" type="parTrans" cxnId="{026E5824-36E1-4FDA-AD7F-48E3722148B5}">
      <dgm:prSet/>
      <dgm:spPr/>
      <dgm:t>
        <a:bodyPr/>
        <a:lstStyle/>
        <a:p>
          <a:endParaRPr lang="en-US"/>
        </a:p>
      </dgm:t>
    </dgm:pt>
    <dgm:pt modelId="{792D161F-62BE-41AE-A5B7-19B33EA76E6A}" type="sibTrans" cxnId="{026E5824-36E1-4FDA-AD7F-48E3722148B5}">
      <dgm:prSet/>
      <dgm:spPr/>
      <dgm:t>
        <a:bodyPr/>
        <a:lstStyle/>
        <a:p>
          <a:endParaRPr lang="en-US"/>
        </a:p>
      </dgm:t>
    </dgm:pt>
    <dgm:pt modelId="{55003941-DC43-4F0E-A164-41A30A88C9E4}">
      <dgm:prSet phldrT="[Text]" custT="1"/>
      <dgm:spPr/>
      <dgm:t>
        <a:bodyPr/>
        <a:lstStyle/>
        <a:p>
          <a:pPr algn="l"/>
          <a:r>
            <a:rPr lang="zh-CN" altLang="en-US" sz="2400" dirty="0" smtClean="0"/>
            <a:t>尋找數據應用的更多方面。</a:t>
          </a:r>
          <a:endParaRPr lang="en-US" sz="2400" dirty="0"/>
        </a:p>
      </dgm:t>
    </dgm:pt>
    <dgm:pt modelId="{13E65832-4509-4A78-BB22-21579A28F74A}" type="parTrans" cxnId="{B450B9D7-4AC6-41D8-8CD9-B8021031B2A0}">
      <dgm:prSet/>
      <dgm:spPr/>
      <dgm:t>
        <a:bodyPr/>
        <a:lstStyle/>
        <a:p>
          <a:endParaRPr lang="en-US"/>
        </a:p>
      </dgm:t>
    </dgm:pt>
    <dgm:pt modelId="{A6EF7DBF-D4CE-48FE-98BD-926C543D910A}" type="sibTrans" cxnId="{B450B9D7-4AC6-41D8-8CD9-B8021031B2A0}">
      <dgm:prSet/>
      <dgm:spPr/>
      <dgm:t>
        <a:bodyPr/>
        <a:lstStyle/>
        <a:p>
          <a:endParaRPr lang="en-US"/>
        </a:p>
      </dgm:t>
    </dgm:pt>
    <dgm:pt modelId="{FDB67B3A-8968-4A62-88D9-4A868FF11A75}">
      <dgm:prSet phldrT="[Text]" custT="1"/>
      <dgm:spPr/>
      <dgm:t>
        <a:bodyPr/>
        <a:lstStyle/>
        <a:p>
          <a:pPr algn="l"/>
          <a:r>
            <a:rPr lang="zh-CN" altLang="en-US" sz="2400" dirty="0" smtClean="0"/>
            <a:t>加強與澳門地區內、海峽兩岸圖書館的交流與討論</a:t>
          </a:r>
          <a:r>
            <a:rPr lang="zh-CN" altLang="en-US" sz="2700" dirty="0" smtClean="0"/>
            <a:t>。</a:t>
          </a:r>
          <a:endParaRPr lang="en-US" sz="2700" dirty="0"/>
        </a:p>
      </dgm:t>
    </dgm:pt>
    <dgm:pt modelId="{10BB2EC6-5CB4-44A5-B1F2-D4402FB48887}" type="parTrans" cxnId="{85BE677B-C5B2-4DA3-BD1D-FD98D5C8D2C8}">
      <dgm:prSet/>
      <dgm:spPr/>
      <dgm:t>
        <a:bodyPr/>
        <a:lstStyle/>
        <a:p>
          <a:endParaRPr lang="en-US"/>
        </a:p>
      </dgm:t>
    </dgm:pt>
    <dgm:pt modelId="{5900CE8B-CF34-4F04-9CFE-0EB4546AA50B}" type="sibTrans" cxnId="{85BE677B-C5B2-4DA3-BD1D-FD98D5C8D2C8}">
      <dgm:prSet/>
      <dgm:spPr/>
      <dgm:t>
        <a:bodyPr/>
        <a:lstStyle/>
        <a:p>
          <a:endParaRPr lang="en-US"/>
        </a:p>
      </dgm:t>
    </dgm:pt>
    <dgm:pt modelId="{7B2F279D-2C75-4BCB-9542-F983324F6E74}" type="pres">
      <dgm:prSet presAssocID="{46B45AB2-E95B-4EF3-895D-ACBDC1CA9696}" presName="CompostProcess" presStyleCnt="0">
        <dgm:presLayoutVars>
          <dgm:dir/>
          <dgm:resizeHandles val="exact"/>
        </dgm:presLayoutVars>
      </dgm:prSet>
      <dgm:spPr/>
    </dgm:pt>
    <dgm:pt modelId="{65BEEFFD-9A9A-46B7-ABCF-41A019D80ECD}" type="pres">
      <dgm:prSet presAssocID="{46B45AB2-E95B-4EF3-895D-ACBDC1CA9696}" presName="arrow" presStyleLbl="bgShp" presStyleIdx="0" presStyleCnt="1"/>
      <dgm:spPr/>
    </dgm:pt>
    <dgm:pt modelId="{B4A455DD-AD5E-4997-AD38-079CB65EA079}" type="pres">
      <dgm:prSet presAssocID="{46B45AB2-E95B-4EF3-895D-ACBDC1CA9696}" presName="linearProcess" presStyleCnt="0"/>
      <dgm:spPr/>
    </dgm:pt>
    <dgm:pt modelId="{59C2BEFD-1A1A-4BF0-AFAD-E4297A3CC074}" type="pres">
      <dgm:prSet presAssocID="{1B843354-BDB0-4654-911E-03A3B8533D46}" presName="textNode" presStyleLbl="node1" presStyleIdx="0" presStyleCnt="3" custScaleX="136738">
        <dgm:presLayoutVars>
          <dgm:bulletEnabled val="1"/>
        </dgm:presLayoutVars>
      </dgm:prSet>
      <dgm:spPr/>
      <dgm:t>
        <a:bodyPr/>
        <a:lstStyle/>
        <a:p>
          <a:endParaRPr lang="en-US"/>
        </a:p>
      </dgm:t>
    </dgm:pt>
    <dgm:pt modelId="{8AC759C4-0AF7-4D62-ACDA-F98C5DDC28F6}" type="pres">
      <dgm:prSet presAssocID="{792D161F-62BE-41AE-A5B7-19B33EA76E6A}" presName="sibTrans" presStyleCnt="0"/>
      <dgm:spPr/>
    </dgm:pt>
    <dgm:pt modelId="{D8D2BFA7-6D8E-47AC-A481-23948A66E99A}" type="pres">
      <dgm:prSet presAssocID="{55003941-DC43-4F0E-A164-41A30A88C9E4}" presName="textNode" presStyleLbl="node1" presStyleIdx="1" presStyleCnt="3" custLinFactNeighborX="17532">
        <dgm:presLayoutVars>
          <dgm:bulletEnabled val="1"/>
        </dgm:presLayoutVars>
      </dgm:prSet>
      <dgm:spPr/>
      <dgm:t>
        <a:bodyPr/>
        <a:lstStyle/>
        <a:p>
          <a:endParaRPr lang="en-US"/>
        </a:p>
      </dgm:t>
    </dgm:pt>
    <dgm:pt modelId="{0E49D43F-1A27-4D4F-9ECE-BBC6D1281718}" type="pres">
      <dgm:prSet presAssocID="{A6EF7DBF-D4CE-48FE-98BD-926C543D910A}" presName="sibTrans" presStyleCnt="0"/>
      <dgm:spPr/>
    </dgm:pt>
    <dgm:pt modelId="{90FC4532-5DB9-438C-A9E2-938DD783A45A}" type="pres">
      <dgm:prSet presAssocID="{FDB67B3A-8968-4A62-88D9-4A868FF11A75}" presName="textNode" presStyleLbl="node1" presStyleIdx="2" presStyleCnt="3" custScaleX="128539">
        <dgm:presLayoutVars>
          <dgm:bulletEnabled val="1"/>
        </dgm:presLayoutVars>
      </dgm:prSet>
      <dgm:spPr/>
      <dgm:t>
        <a:bodyPr/>
        <a:lstStyle/>
        <a:p>
          <a:endParaRPr lang="en-US"/>
        </a:p>
      </dgm:t>
    </dgm:pt>
  </dgm:ptLst>
  <dgm:cxnLst>
    <dgm:cxn modelId="{A1890B72-0C1C-4DCA-9C5A-7D548753BD4D}" type="presOf" srcId="{1B843354-BDB0-4654-911E-03A3B8533D46}" destId="{59C2BEFD-1A1A-4BF0-AFAD-E4297A3CC074}" srcOrd="0" destOrd="0" presId="urn:microsoft.com/office/officeart/2005/8/layout/hProcess9"/>
    <dgm:cxn modelId="{B450B9D7-4AC6-41D8-8CD9-B8021031B2A0}" srcId="{46B45AB2-E95B-4EF3-895D-ACBDC1CA9696}" destId="{55003941-DC43-4F0E-A164-41A30A88C9E4}" srcOrd="1" destOrd="0" parTransId="{13E65832-4509-4A78-BB22-21579A28F74A}" sibTransId="{A6EF7DBF-D4CE-48FE-98BD-926C543D910A}"/>
    <dgm:cxn modelId="{85BE677B-C5B2-4DA3-BD1D-FD98D5C8D2C8}" srcId="{46B45AB2-E95B-4EF3-895D-ACBDC1CA9696}" destId="{FDB67B3A-8968-4A62-88D9-4A868FF11A75}" srcOrd="2" destOrd="0" parTransId="{10BB2EC6-5CB4-44A5-B1F2-D4402FB48887}" sibTransId="{5900CE8B-CF34-4F04-9CFE-0EB4546AA50B}"/>
    <dgm:cxn modelId="{026E5824-36E1-4FDA-AD7F-48E3722148B5}" srcId="{46B45AB2-E95B-4EF3-895D-ACBDC1CA9696}" destId="{1B843354-BDB0-4654-911E-03A3B8533D46}" srcOrd="0" destOrd="0" parTransId="{70ABFE8E-74D2-4542-BAEC-E91543663A9D}" sibTransId="{792D161F-62BE-41AE-A5B7-19B33EA76E6A}"/>
    <dgm:cxn modelId="{86730976-0D66-4704-8418-63FB5D79E3FD}" type="presOf" srcId="{46B45AB2-E95B-4EF3-895D-ACBDC1CA9696}" destId="{7B2F279D-2C75-4BCB-9542-F983324F6E74}" srcOrd="0" destOrd="0" presId="urn:microsoft.com/office/officeart/2005/8/layout/hProcess9"/>
    <dgm:cxn modelId="{10140241-E806-4D7B-9E05-1AACA73B50A3}" type="presOf" srcId="{55003941-DC43-4F0E-A164-41A30A88C9E4}" destId="{D8D2BFA7-6D8E-47AC-A481-23948A66E99A}" srcOrd="0" destOrd="0" presId="urn:microsoft.com/office/officeart/2005/8/layout/hProcess9"/>
    <dgm:cxn modelId="{6001F25F-0E5A-429D-B429-104D18A7354F}" type="presOf" srcId="{FDB67B3A-8968-4A62-88D9-4A868FF11A75}" destId="{90FC4532-5DB9-438C-A9E2-938DD783A45A}" srcOrd="0" destOrd="0" presId="urn:microsoft.com/office/officeart/2005/8/layout/hProcess9"/>
    <dgm:cxn modelId="{627C477E-C0EF-46C6-8ABB-8CE2EDB632EF}" type="presParOf" srcId="{7B2F279D-2C75-4BCB-9542-F983324F6E74}" destId="{65BEEFFD-9A9A-46B7-ABCF-41A019D80ECD}" srcOrd="0" destOrd="0" presId="urn:microsoft.com/office/officeart/2005/8/layout/hProcess9"/>
    <dgm:cxn modelId="{3522DBAF-36B2-4A7A-9E16-F3154E749182}" type="presParOf" srcId="{7B2F279D-2C75-4BCB-9542-F983324F6E74}" destId="{B4A455DD-AD5E-4997-AD38-079CB65EA079}" srcOrd="1" destOrd="0" presId="urn:microsoft.com/office/officeart/2005/8/layout/hProcess9"/>
    <dgm:cxn modelId="{1B598DB0-DEDE-4995-885E-8D3F79EDC12D}" type="presParOf" srcId="{B4A455DD-AD5E-4997-AD38-079CB65EA079}" destId="{59C2BEFD-1A1A-4BF0-AFAD-E4297A3CC074}" srcOrd="0" destOrd="0" presId="urn:microsoft.com/office/officeart/2005/8/layout/hProcess9"/>
    <dgm:cxn modelId="{A8BE60B2-0675-4FD8-8E6D-D021E9187CCE}" type="presParOf" srcId="{B4A455DD-AD5E-4997-AD38-079CB65EA079}" destId="{8AC759C4-0AF7-4D62-ACDA-F98C5DDC28F6}" srcOrd="1" destOrd="0" presId="urn:microsoft.com/office/officeart/2005/8/layout/hProcess9"/>
    <dgm:cxn modelId="{CEF2B055-D932-4621-978C-F63D56257594}" type="presParOf" srcId="{B4A455DD-AD5E-4997-AD38-079CB65EA079}" destId="{D8D2BFA7-6D8E-47AC-A481-23948A66E99A}" srcOrd="2" destOrd="0" presId="urn:microsoft.com/office/officeart/2005/8/layout/hProcess9"/>
    <dgm:cxn modelId="{5F66A2D7-BBAE-4AF6-B74E-B641E4B63A07}" type="presParOf" srcId="{B4A455DD-AD5E-4997-AD38-079CB65EA079}" destId="{0E49D43F-1A27-4D4F-9ECE-BBC6D1281718}" srcOrd="3" destOrd="0" presId="urn:microsoft.com/office/officeart/2005/8/layout/hProcess9"/>
    <dgm:cxn modelId="{07CE79AC-D5A3-4664-8B58-2307E0383686}" type="presParOf" srcId="{B4A455DD-AD5E-4997-AD38-079CB65EA079}" destId="{90FC4532-5DB9-438C-A9E2-938DD783A45A}" srcOrd="4"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A8EFF8-11D5-45A0-AD17-163020EC7163}" type="doc">
      <dgm:prSet loTypeId="urn:microsoft.com/office/officeart/2005/8/layout/vList3#1" loCatId="list" qsTypeId="urn:microsoft.com/office/officeart/2005/8/quickstyle/simple1" qsCatId="simple" csTypeId="urn:microsoft.com/office/officeart/2005/8/colors/colorful5" csCatId="colorful" phldr="1"/>
      <dgm:spPr/>
    </dgm:pt>
    <dgm:pt modelId="{EABF7469-233D-496C-8DE7-E8F0E2AA623B}">
      <dgm:prSet phldrT="[Text]"/>
      <dgm:spPr/>
      <dgm:t>
        <a:bodyPr/>
        <a:lstStyle/>
        <a:p>
          <a:r>
            <a:rPr lang="zh-CN" altLang="en-US" dirty="0" smtClean="0"/>
            <a:t>推動澳門地區規範數據工作的發展</a:t>
          </a:r>
          <a:endParaRPr lang="en-US" dirty="0"/>
        </a:p>
      </dgm:t>
    </dgm:pt>
    <dgm:pt modelId="{CE25FEE2-8FA9-4782-95C4-BBC450626E92}" type="parTrans" cxnId="{C539C0FA-FED7-4971-872C-09FBA8832185}">
      <dgm:prSet/>
      <dgm:spPr/>
      <dgm:t>
        <a:bodyPr/>
        <a:lstStyle/>
        <a:p>
          <a:endParaRPr lang="en-US"/>
        </a:p>
      </dgm:t>
    </dgm:pt>
    <dgm:pt modelId="{5DA7F474-6FC4-4050-876C-28E9063276FE}" type="sibTrans" cxnId="{C539C0FA-FED7-4971-872C-09FBA8832185}">
      <dgm:prSet/>
      <dgm:spPr/>
      <dgm:t>
        <a:bodyPr/>
        <a:lstStyle/>
        <a:p>
          <a:endParaRPr lang="en-US"/>
        </a:p>
      </dgm:t>
    </dgm:pt>
    <dgm:pt modelId="{4450D084-4682-404C-97F4-81A06D692E31}">
      <dgm:prSet phldrT="[Text]"/>
      <dgm:spPr/>
      <dgm:t>
        <a:bodyPr/>
        <a:lstStyle/>
        <a:p>
          <a:pPr algn="l"/>
          <a:r>
            <a:rPr lang="zh-CN" altLang="en-US" dirty="0" smtClean="0"/>
            <a:t>促成澳門地區編目員之間交流與討論的氛圍</a:t>
          </a:r>
          <a:endParaRPr lang="en-US" dirty="0"/>
        </a:p>
      </dgm:t>
    </dgm:pt>
    <dgm:pt modelId="{5DEA97C3-B7EB-4968-9B55-A0D5914B7BDD}" type="parTrans" cxnId="{38C76608-F645-4457-9DB0-D130B503473D}">
      <dgm:prSet/>
      <dgm:spPr/>
      <dgm:t>
        <a:bodyPr/>
        <a:lstStyle/>
        <a:p>
          <a:endParaRPr lang="en-US"/>
        </a:p>
      </dgm:t>
    </dgm:pt>
    <dgm:pt modelId="{DAB48A70-E396-4F1E-AD94-B61925A656EE}" type="sibTrans" cxnId="{38C76608-F645-4457-9DB0-D130B503473D}">
      <dgm:prSet/>
      <dgm:spPr/>
      <dgm:t>
        <a:bodyPr/>
        <a:lstStyle/>
        <a:p>
          <a:endParaRPr lang="en-US"/>
        </a:p>
      </dgm:t>
    </dgm:pt>
    <dgm:pt modelId="{C4403EBE-A2E0-4BDA-8D7B-4CF7B7F84BAA}">
      <dgm:prSet phldrT="[Text]"/>
      <dgm:spPr/>
      <dgm:t>
        <a:bodyPr/>
        <a:lstStyle/>
        <a:p>
          <a:pPr algn="l"/>
          <a:r>
            <a:rPr lang="zh-CN" altLang="en-US" dirty="0" smtClean="0"/>
            <a:t>是澳門地區編目屆與海峽兩岸編目屆交流的第一個窗口</a:t>
          </a:r>
          <a:endParaRPr lang="en-US" dirty="0"/>
        </a:p>
      </dgm:t>
    </dgm:pt>
    <dgm:pt modelId="{D8D73468-F60D-40C1-856A-3A0409131F1B}" type="parTrans" cxnId="{8879EE11-3D4E-4D8F-9A53-429C61F5A48C}">
      <dgm:prSet/>
      <dgm:spPr/>
      <dgm:t>
        <a:bodyPr/>
        <a:lstStyle/>
        <a:p>
          <a:endParaRPr lang="en-US"/>
        </a:p>
      </dgm:t>
    </dgm:pt>
    <dgm:pt modelId="{D3C07559-5A90-4950-BB4E-1CA33AA653A2}" type="sibTrans" cxnId="{8879EE11-3D4E-4D8F-9A53-429C61F5A48C}">
      <dgm:prSet/>
      <dgm:spPr/>
      <dgm:t>
        <a:bodyPr/>
        <a:lstStyle/>
        <a:p>
          <a:endParaRPr lang="en-US"/>
        </a:p>
      </dgm:t>
    </dgm:pt>
    <dgm:pt modelId="{93DFCFF2-5AA0-440E-950D-DBCCFFADE422}" type="pres">
      <dgm:prSet presAssocID="{C2A8EFF8-11D5-45A0-AD17-163020EC7163}" presName="linearFlow" presStyleCnt="0">
        <dgm:presLayoutVars>
          <dgm:dir/>
          <dgm:resizeHandles val="exact"/>
        </dgm:presLayoutVars>
      </dgm:prSet>
      <dgm:spPr/>
    </dgm:pt>
    <dgm:pt modelId="{137E56F3-50A2-436A-9309-781594C49EB1}" type="pres">
      <dgm:prSet presAssocID="{EABF7469-233D-496C-8DE7-E8F0E2AA623B}" presName="composite" presStyleCnt="0"/>
      <dgm:spPr/>
    </dgm:pt>
    <dgm:pt modelId="{7067F655-AEC7-4540-8609-D85E68ED5D64}" type="pres">
      <dgm:prSet presAssocID="{EABF7469-233D-496C-8DE7-E8F0E2AA623B}" presName="imgShp" presStyleLbl="fgImgPlace1" presStyleIdx="0" presStyleCnt="3"/>
      <dgm:spPr>
        <a:solidFill>
          <a:srgbClr val="FFC000"/>
        </a:solidFill>
      </dgm:spPr>
    </dgm:pt>
    <dgm:pt modelId="{C4C65EE5-1F52-4C34-B5F9-8D0883BB661D}" type="pres">
      <dgm:prSet presAssocID="{EABF7469-233D-496C-8DE7-E8F0E2AA623B}" presName="txShp" presStyleLbl="node1" presStyleIdx="0" presStyleCnt="3">
        <dgm:presLayoutVars>
          <dgm:bulletEnabled val="1"/>
        </dgm:presLayoutVars>
      </dgm:prSet>
      <dgm:spPr/>
      <dgm:t>
        <a:bodyPr/>
        <a:lstStyle/>
        <a:p>
          <a:endParaRPr lang="en-US"/>
        </a:p>
      </dgm:t>
    </dgm:pt>
    <dgm:pt modelId="{7D9A32E7-7E4D-464C-B651-7B5F1D7DBB4E}" type="pres">
      <dgm:prSet presAssocID="{5DA7F474-6FC4-4050-876C-28E9063276FE}" presName="spacing" presStyleCnt="0"/>
      <dgm:spPr/>
    </dgm:pt>
    <dgm:pt modelId="{31605A0F-B62E-421B-A8FC-D11628182565}" type="pres">
      <dgm:prSet presAssocID="{4450D084-4682-404C-97F4-81A06D692E31}" presName="composite" presStyleCnt="0"/>
      <dgm:spPr/>
    </dgm:pt>
    <dgm:pt modelId="{BF6CB821-89EA-40D1-B747-68CBAA614CCD}" type="pres">
      <dgm:prSet presAssocID="{4450D084-4682-404C-97F4-81A06D692E31}" presName="imgShp" presStyleLbl="fgImgPlace1" presStyleIdx="1" presStyleCnt="3"/>
      <dgm:spPr>
        <a:solidFill>
          <a:srgbClr val="00B0F0"/>
        </a:solidFill>
      </dgm:spPr>
    </dgm:pt>
    <dgm:pt modelId="{1EAC9963-7B73-4A32-A4BE-90BC2784AA7C}" type="pres">
      <dgm:prSet presAssocID="{4450D084-4682-404C-97F4-81A06D692E31}" presName="txShp" presStyleLbl="node1" presStyleIdx="1" presStyleCnt="3">
        <dgm:presLayoutVars>
          <dgm:bulletEnabled val="1"/>
        </dgm:presLayoutVars>
      </dgm:prSet>
      <dgm:spPr/>
      <dgm:t>
        <a:bodyPr/>
        <a:lstStyle/>
        <a:p>
          <a:endParaRPr lang="en-US"/>
        </a:p>
      </dgm:t>
    </dgm:pt>
    <dgm:pt modelId="{5A5C7EAB-59B8-49EB-B21A-5756963963E5}" type="pres">
      <dgm:prSet presAssocID="{DAB48A70-E396-4F1E-AD94-B61925A656EE}" presName="spacing" presStyleCnt="0"/>
      <dgm:spPr/>
    </dgm:pt>
    <dgm:pt modelId="{0E7AD14C-526B-4641-9E3E-F8016FB1676E}" type="pres">
      <dgm:prSet presAssocID="{C4403EBE-A2E0-4BDA-8D7B-4CF7B7F84BAA}" presName="composite" presStyleCnt="0"/>
      <dgm:spPr/>
    </dgm:pt>
    <dgm:pt modelId="{2F5BBF77-652B-4217-8F2E-431153C163FB}" type="pres">
      <dgm:prSet presAssocID="{C4403EBE-A2E0-4BDA-8D7B-4CF7B7F84BAA}" presName="imgShp" presStyleLbl="fgImgPlace1" presStyleIdx="2" presStyleCnt="3"/>
      <dgm:spPr>
        <a:solidFill>
          <a:srgbClr val="00B050"/>
        </a:solidFill>
      </dgm:spPr>
    </dgm:pt>
    <dgm:pt modelId="{DAB3F49A-24EB-4B71-BA64-E18278003FCF}" type="pres">
      <dgm:prSet presAssocID="{C4403EBE-A2E0-4BDA-8D7B-4CF7B7F84BAA}" presName="txShp" presStyleLbl="node1" presStyleIdx="2" presStyleCnt="3">
        <dgm:presLayoutVars>
          <dgm:bulletEnabled val="1"/>
        </dgm:presLayoutVars>
      </dgm:prSet>
      <dgm:spPr/>
      <dgm:t>
        <a:bodyPr/>
        <a:lstStyle/>
        <a:p>
          <a:endParaRPr lang="en-US"/>
        </a:p>
      </dgm:t>
    </dgm:pt>
  </dgm:ptLst>
  <dgm:cxnLst>
    <dgm:cxn modelId="{26B53094-FB6D-473F-A889-26293608CD6E}" type="presOf" srcId="{EABF7469-233D-496C-8DE7-E8F0E2AA623B}" destId="{C4C65EE5-1F52-4C34-B5F9-8D0883BB661D}" srcOrd="0" destOrd="0" presId="urn:microsoft.com/office/officeart/2005/8/layout/vList3#1"/>
    <dgm:cxn modelId="{38C76608-F645-4457-9DB0-D130B503473D}" srcId="{C2A8EFF8-11D5-45A0-AD17-163020EC7163}" destId="{4450D084-4682-404C-97F4-81A06D692E31}" srcOrd="1" destOrd="0" parTransId="{5DEA97C3-B7EB-4968-9B55-A0D5914B7BDD}" sibTransId="{DAB48A70-E396-4F1E-AD94-B61925A656EE}"/>
    <dgm:cxn modelId="{C539C0FA-FED7-4971-872C-09FBA8832185}" srcId="{C2A8EFF8-11D5-45A0-AD17-163020EC7163}" destId="{EABF7469-233D-496C-8DE7-E8F0E2AA623B}" srcOrd="0" destOrd="0" parTransId="{CE25FEE2-8FA9-4782-95C4-BBC450626E92}" sibTransId="{5DA7F474-6FC4-4050-876C-28E9063276FE}"/>
    <dgm:cxn modelId="{4D4B0B68-E6B8-47A6-A4FC-FBFA323BC47B}" type="presOf" srcId="{4450D084-4682-404C-97F4-81A06D692E31}" destId="{1EAC9963-7B73-4A32-A4BE-90BC2784AA7C}" srcOrd="0" destOrd="0" presId="urn:microsoft.com/office/officeart/2005/8/layout/vList3#1"/>
    <dgm:cxn modelId="{8879EE11-3D4E-4D8F-9A53-429C61F5A48C}" srcId="{C2A8EFF8-11D5-45A0-AD17-163020EC7163}" destId="{C4403EBE-A2E0-4BDA-8D7B-4CF7B7F84BAA}" srcOrd="2" destOrd="0" parTransId="{D8D73468-F60D-40C1-856A-3A0409131F1B}" sibTransId="{D3C07559-5A90-4950-BB4E-1CA33AA653A2}"/>
    <dgm:cxn modelId="{12743A27-5BF1-4B5E-B631-80D04B4237C3}" type="presOf" srcId="{C4403EBE-A2E0-4BDA-8D7B-4CF7B7F84BAA}" destId="{DAB3F49A-24EB-4B71-BA64-E18278003FCF}" srcOrd="0" destOrd="0" presId="urn:microsoft.com/office/officeart/2005/8/layout/vList3#1"/>
    <dgm:cxn modelId="{D2815A1C-F949-4661-9E11-D7D6F15289BB}" type="presOf" srcId="{C2A8EFF8-11D5-45A0-AD17-163020EC7163}" destId="{93DFCFF2-5AA0-440E-950D-DBCCFFADE422}" srcOrd="0" destOrd="0" presId="urn:microsoft.com/office/officeart/2005/8/layout/vList3#1"/>
    <dgm:cxn modelId="{3EDF0095-9CF4-49A0-8237-AB3CCA3AB20F}" type="presParOf" srcId="{93DFCFF2-5AA0-440E-950D-DBCCFFADE422}" destId="{137E56F3-50A2-436A-9309-781594C49EB1}" srcOrd="0" destOrd="0" presId="urn:microsoft.com/office/officeart/2005/8/layout/vList3#1"/>
    <dgm:cxn modelId="{F987DC6E-E938-492D-8917-0C071148BAC2}" type="presParOf" srcId="{137E56F3-50A2-436A-9309-781594C49EB1}" destId="{7067F655-AEC7-4540-8609-D85E68ED5D64}" srcOrd="0" destOrd="0" presId="urn:microsoft.com/office/officeart/2005/8/layout/vList3#1"/>
    <dgm:cxn modelId="{55529C33-F80A-47BB-A5A9-5B8D96657AFC}" type="presParOf" srcId="{137E56F3-50A2-436A-9309-781594C49EB1}" destId="{C4C65EE5-1F52-4C34-B5F9-8D0883BB661D}" srcOrd="1" destOrd="0" presId="urn:microsoft.com/office/officeart/2005/8/layout/vList3#1"/>
    <dgm:cxn modelId="{AC5FC81B-14D6-454A-855A-7AFE43E170D8}" type="presParOf" srcId="{93DFCFF2-5AA0-440E-950D-DBCCFFADE422}" destId="{7D9A32E7-7E4D-464C-B651-7B5F1D7DBB4E}" srcOrd="1" destOrd="0" presId="urn:microsoft.com/office/officeart/2005/8/layout/vList3#1"/>
    <dgm:cxn modelId="{6ABD69AD-E61A-405E-9778-65CA6A28FF8C}" type="presParOf" srcId="{93DFCFF2-5AA0-440E-950D-DBCCFFADE422}" destId="{31605A0F-B62E-421B-A8FC-D11628182565}" srcOrd="2" destOrd="0" presId="urn:microsoft.com/office/officeart/2005/8/layout/vList3#1"/>
    <dgm:cxn modelId="{AEC07616-46BF-4B4F-BBF8-E567B59AA307}" type="presParOf" srcId="{31605A0F-B62E-421B-A8FC-D11628182565}" destId="{BF6CB821-89EA-40D1-B747-68CBAA614CCD}" srcOrd="0" destOrd="0" presId="urn:microsoft.com/office/officeart/2005/8/layout/vList3#1"/>
    <dgm:cxn modelId="{F8D82E79-7211-4DFC-A04D-CDC548ECB17C}" type="presParOf" srcId="{31605A0F-B62E-421B-A8FC-D11628182565}" destId="{1EAC9963-7B73-4A32-A4BE-90BC2784AA7C}" srcOrd="1" destOrd="0" presId="urn:microsoft.com/office/officeart/2005/8/layout/vList3#1"/>
    <dgm:cxn modelId="{695F27F5-CD24-45D3-B2FA-1DCC84B9EB9A}" type="presParOf" srcId="{93DFCFF2-5AA0-440E-950D-DBCCFFADE422}" destId="{5A5C7EAB-59B8-49EB-B21A-5756963963E5}" srcOrd="3" destOrd="0" presId="urn:microsoft.com/office/officeart/2005/8/layout/vList3#1"/>
    <dgm:cxn modelId="{71C04C29-C7D5-4E11-AA9A-CF13A7319A7C}" type="presParOf" srcId="{93DFCFF2-5AA0-440E-950D-DBCCFFADE422}" destId="{0E7AD14C-526B-4641-9E3E-F8016FB1676E}" srcOrd="4" destOrd="0" presId="urn:microsoft.com/office/officeart/2005/8/layout/vList3#1"/>
    <dgm:cxn modelId="{7B7EC38C-F24C-44FF-99A0-7EAB92770210}" type="presParOf" srcId="{0E7AD14C-526B-4641-9E3E-F8016FB1676E}" destId="{2F5BBF77-652B-4217-8F2E-431153C163FB}" srcOrd="0" destOrd="0" presId="urn:microsoft.com/office/officeart/2005/8/layout/vList3#1"/>
    <dgm:cxn modelId="{61207844-FCFB-48BD-A574-37FF325C4382}" type="presParOf" srcId="{0E7AD14C-526B-4641-9E3E-F8016FB1676E}" destId="{DAB3F49A-24EB-4B71-BA64-E18278003FCF}"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01E94E-6346-4433-8C4E-65FE206F3A93}"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7A16F887-D6F6-43D0-B40E-BE16713245A7}">
      <dgm:prSet phldrT="[Text]"/>
      <dgm:spPr>
        <a:solidFill>
          <a:srgbClr val="FFC000"/>
        </a:solidFill>
      </dgm:spPr>
      <dgm:t>
        <a:bodyPr/>
        <a:lstStyle/>
        <a:p>
          <a:r>
            <a:rPr lang="zh-TW" altLang="en-US" dirty="0" smtClean="0">
              <a:latin typeface="DengXian" panose="02010600030101010101" pitchFamily="2" charset="-122"/>
              <a:ea typeface="DengXian" panose="02010600030101010101" pitchFamily="2" charset="-122"/>
            </a:rPr>
            <a:t>截至</a:t>
          </a:r>
          <a:r>
            <a:rPr lang="en-US" altLang="zh-TW" dirty="0" smtClean="0">
              <a:latin typeface="DengXian" panose="02010600030101010101" pitchFamily="2" charset="-122"/>
              <a:ea typeface="DengXian" panose="02010600030101010101" pitchFamily="2" charset="-122"/>
            </a:rPr>
            <a:t>2018</a:t>
          </a:r>
          <a:r>
            <a:rPr lang="zh-TW" altLang="en-US" dirty="0" smtClean="0">
              <a:latin typeface="DengXian" panose="02010600030101010101" pitchFamily="2" charset="-122"/>
              <a:ea typeface="DengXian" panose="02010600030101010101" pitchFamily="2" charset="-122"/>
            </a:rPr>
            <a:t>年</a:t>
          </a:r>
          <a:r>
            <a:rPr lang="en-US" altLang="zh-TW" dirty="0" smtClean="0">
              <a:latin typeface="DengXian" panose="02010600030101010101" pitchFamily="2" charset="-122"/>
              <a:ea typeface="DengXian" panose="02010600030101010101" pitchFamily="2" charset="-122"/>
            </a:rPr>
            <a:t>10</a:t>
          </a:r>
          <a:r>
            <a:rPr lang="zh-TW" altLang="en-US" dirty="0" smtClean="0">
              <a:latin typeface="DengXian" panose="02010600030101010101" pitchFamily="2" charset="-122"/>
              <a:ea typeface="DengXian" panose="02010600030101010101" pitchFamily="2" charset="-122"/>
            </a:rPr>
            <a:t>月，本館中文名稱規範記錄共</a:t>
          </a:r>
          <a:r>
            <a:rPr lang="en-US" altLang="zh-TW" dirty="0" smtClean="0">
              <a:latin typeface="DengXian" panose="02010600030101010101" pitchFamily="2" charset="-122"/>
              <a:ea typeface="DengXian" panose="02010600030101010101" pitchFamily="2" charset="-122"/>
            </a:rPr>
            <a:t>14,308</a:t>
          </a:r>
          <a:r>
            <a:rPr lang="zh-TW" altLang="en-US" dirty="0" smtClean="0">
              <a:latin typeface="DengXian" panose="02010600030101010101" pitchFamily="2" charset="-122"/>
              <a:ea typeface="DengXian" panose="02010600030101010101" pitchFamily="2" charset="-122"/>
            </a:rPr>
            <a:t>筆。</a:t>
          </a:r>
          <a:endParaRPr lang="en-US" dirty="0">
            <a:latin typeface="DengXian" panose="02010600030101010101" pitchFamily="2" charset="-122"/>
            <a:ea typeface="DengXian" panose="02010600030101010101" pitchFamily="2" charset="-122"/>
          </a:endParaRPr>
        </a:p>
      </dgm:t>
    </dgm:pt>
    <dgm:pt modelId="{8DBBC52B-95A2-41C2-BAB1-12611C132042}" type="parTrans" cxnId="{19588303-C1A5-4B99-B644-244EF72FFF04}">
      <dgm:prSet/>
      <dgm:spPr/>
      <dgm:t>
        <a:bodyPr/>
        <a:lstStyle/>
        <a:p>
          <a:endParaRPr lang="en-US"/>
        </a:p>
      </dgm:t>
    </dgm:pt>
    <dgm:pt modelId="{0FCD3A22-AADA-4E72-A721-7910157813C0}" type="sibTrans" cxnId="{19588303-C1A5-4B99-B644-244EF72FFF04}">
      <dgm:prSet/>
      <dgm:spPr/>
      <dgm:t>
        <a:bodyPr/>
        <a:lstStyle/>
        <a:p>
          <a:endParaRPr lang="en-US"/>
        </a:p>
      </dgm:t>
    </dgm:pt>
    <dgm:pt modelId="{B5D14FA2-107D-46B0-9A87-67B57E32E41D}">
      <dgm:prSet phldrT="[Text]"/>
      <dgm:spPr/>
      <dgm:t>
        <a:bodyPr/>
        <a:lstStyle/>
        <a:p>
          <a:r>
            <a:rPr lang="en-US" altLang="zh-TW" dirty="0" smtClean="0">
              <a:latin typeface="DengXian" panose="02010600030101010101" pitchFamily="2" charset="-122"/>
              <a:ea typeface="DengXian" panose="02010600030101010101" pitchFamily="2" charset="-122"/>
            </a:rPr>
            <a:t>2018</a:t>
          </a:r>
          <a:r>
            <a:rPr lang="zh-TW" altLang="en-US" dirty="0" smtClean="0">
              <a:latin typeface="DengXian" panose="02010600030101010101" pitchFamily="2" charset="-122"/>
              <a:ea typeface="DengXian" panose="02010600030101010101" pitchFamily="2" charset="-122"/>
            </a:rPr>
            <a:t>年新增</a:t>
          </a:r>
          <a:r>
            <a:rPr lang="en-US" dirty="0" smtClean="0">
              <a:latin typeface="DengXian" panose="02010600030101010101" pitchFamily="2" charset="-122"/>
              <a:ea typeface="DengXian" panose="02010600030101010101" pitchFamily="2" charset="-122"/>
            </a:rPr>
            <a:t>571</a:t>
          </a:r>
          <a:r>
            <a:rPr lang="zh-TW" altLang="en-US" dirty="0" smtClean="0">
              <a:latin typeface="DengXian" panose="02010600030101010101" pitchFamily="2" charset="-122"/>
              <a:ea typeface="DengXian" panose="02010600030101010101" pitchFamily="2" charset="-122"/>
            </a:rPr>
            <a:t>筆；更新</a:t>
          </a:r>
          <a:r>
            <a:rPr lang="en-US" dirty="0" smtClean="0">
              <a:latin typeface="DengXian" panose="02010600030101010101" pitchFamily="2" charset="-122"/>
              <a:ea typeface="DengXian" panose="02010600030101010101" pitchFamily="2" charset="-122"/>
            </a:rPr>
            <a:t> </a:t>
          </a:r>
          <a:r>
            <a:rPr lang="en-US" altLang="zh-TW" dirty="0" smtClean="0">
              <a:latin typeface="DengXian" panose="02010600030101010101" pitchFamily="2" charset="-122"/>
              <a:ea typeface="DengXian" panose="02010600030101010101" pitchFamily="2" charset="-122"/>
            </a:rPr>
            <a:t>2,193</a:t>
          </a:r>
          <a:r>
            <a:rPr lang="zh-TW" altLang="en-US" dirty="0" smtClean="0">
              <a:latin typeface="DengXian" panose="02010600030101010101" pitchFamily="2" charset="-122"/>
              <a:ea typeface="DengXian" panose="02010600030101010101" pitchFamily="2" charset="-122"/>
            </a:rPr>
            <a:t>筆。</a:t>
          </a:r>
          <a:endParaRPr lang="en-US" dirty="0" smtClean="0">
            <a:latin typeface="DengXian" panose="02010600030101010101" pitchFamily="2" charset="-122"/>
            <a:ea typeface="DengXian" panose="02010600030101010101" pitchFamily="2" charset="-122"/>
          </a:endParaRPr>
        </a:p>
        <a:p>
          <a:r>
            <a:rPr lang="zh-TW" altLang="en-US" i="1" dirty="0" smtClean="0">
              <a:latin typeface="DengXian" panose="02010600030101010101" pitchFamily="2" charset="-122"/>
              <a:ea typeface="DengXian" panose="02010600030101010101" pitchFamily="2" charset="-122"/>
            </a:rPr>
            <a:t>－－新增及更新記錄主要為人名記錄，機構及會議佔少數</a:t>
          </a:r>
          <a:endParaRPr lang="en-US" dirty="0">
            <a:latin typeface="DengXian" panose="02010600030101010101" pitchFamily="2" charset="-122"/>
            <a:ea typeface="DengXian" panose="02010600030101010101" pitchFamily="2" charset="-122"/>
          </a:endParaRPr>
        </a:p>
      </dgm:t>
    </dgm:pt>
    <dgm:pt modelId="{72DAA9E1-73F1-4FC7-B855-A977FF3421C7}" type="parTrans" cxnId="{2F3AD596-9C43-4B69-B2D3-FDD88510C975}">
      <dgm:prSet/>
      <dgm:spPr/>
      <dgm:t>
        <a:bodyPr/>
        <a:lstStyle/>
        <a:p>
          <a:endParaRPr lang="en-US"/>
        </a:p>
      </dgm:t>
    </dgm:pt>
    <dgm:pt modelId="{BE01E8C5-6002-4A41-A254-9D18EB81BCA2}" type="sibTrans" cxnId="{2F3AD596-9C43-4B69-B2D3-FDD88510C975}">
      <dgm:prSet/>
      <dgm:spPr/>
      <dgm:t>
        <a:bodyPr/>
        <a:lstStyle/>
        <a:p>
          <a:endParaRPr lang="en-US"/>
        </a:p>
      </dgm:t>
    </dgm:pt>
    <dgm:pt modelId="{07FA06F3-150D-4675-99B9-8AE274C12275}">
      <dgm:prSet phldrT="[Text]"/>
      <dgm:spPr>
        <a:solidFill>
          <a:srgbClr val="92D050"/>
        </a:solidFill>
      </dgm:spPr>
      <dgm:t>
        <a:bodyPr/>
        <a:lstStyle/>
        <a:p>
          <a:r>
            <a:rPr lang="zh-TW" altLang="en-US" dirty="0" smtClean="0">
              <a:latin typeface="DengXian" panose="02010600030101010101" pitchFamily="2" charset="-122"/>
              <a:ea typeface="DengXian" panose="02010600030101010101" pitchFamily="2" charset="-122"/>
            </a:rPr>
            <a:t>與澳門其他成員館分工完成本澳機構名稱規範，並已完成各大專院校、教育暨青年局、高等教育輔助辦公室及其轄下所有部門的相關記錄。</a:t>
          </a:r>
          <a:endParaRPr lang="en-US" dirty="0">
            <a:latin typeface="DengXian" panose="02010600030101010101" pitchFamily="2" charset="-122"/>
            <a:ea typeface="DengXian" panose="02010600030101010101" pitchFamily="2" charset="-122"/>
          </a:endParaRPr>
        </a:p>
      </dgm:t>
    </dgm:pt>
    <dgm:pt modelId="{F7CA0D56-CD79-4485-BAE6-607AC4CA1736}" type="parTrans" cxnId="{CBA61543-557D-4400-A32D-28479EFB6F17}">
      <dgm:prSet/>
      <dgm:spPr/>
      <dgm:t>
        <a:bodyPr/>
        <a:lstStyle/>
        <a:p>
          <a:endParaRPr lang="en-US"/>
        </a:p>
      </dgm:t>
    </dgm:pt>
    <dgm:pt modelId="{EB2EC155-5D90-429D-B0CB-3D8B49F3C9B4}" type="sibTrans" cxnId="{CBA61543-557D-4400-A32D-28479EFB6F17}">
      <dgm:prSet/>
      <dgm:spPr/>
      <dgm:t>
        <a:bodyPr/>
        <a:lstStyle/>
        <a:p>
          <a:endParaRPr lang="en-US"/>
        </a:p>
      </dgm:t>
    </dgm:pt>
    <dgm:pt modelId="{3793292A-0FC2-48BC-8EF3-F7E8FD92145D}">
      <dgm:prSet phldrT="[Text]"/>
      <dgm:spPr>
        <a:solidFill>
          <a:srgbClr val="00B0F0"/>
        </a:solidFill>
      </dgm:spPr>
      <dgm:t>
        <a:bodyPr/>
        <a:lstStyle/>
        <a:p>
          <a:r>
            <a:rPr lang="zh-TW" altLang="en-US" dirty="0" smtClean="0">
              <a:latin typeface="DengXian" panose="02010600030101010101" pitchFamily="2" charset="-122"/>
              <a:ea typeface="DengXian" panose="02010600030101010101" pitchFamily="2" charset="-122"/>
            </a:rPr>
            <a:t>澳門成員館交流了規範檔建設的內部工作指引和經驗。</a:t>
          </a:r>
          <a:endParaRPr lang="en-US" dirty="0">
            <a:latin typeface="DengXian" panose="02010600030101010101" pitchFamily="2" charset="-122"/>
            <a:ea typeface="DengXian" panose="02010600030101010101" pitchFamily="2" charset="-122"/>
          </a:endParaRPr>
        </a:p>
      </dgm:t>
    </dgm:pt>
    <dgm:pt modelId="{67AF69E0-34B4-4979-93A0-5EBDC516220B}" type="parTrans" cxnId="{16309D65-577F-4C4A-8FCD-45D3A7C52BE4}">
      <dgm:prSet/>
      <dgm:spPr/>
      <dgm:t>
        <a:bodyPr/>
        <a:lstStyle/>
        <a:p>
          <a:endParaRPr lang="en-US"/>
        </a:p>
      </dgm:t>
    </dgm:pt>
    <dgm:pt modelId="{3A67A434-D7C8-4701-B93F-4C2F872CAAF8}" type="sibTrans" cxnId="{16309D65-577F-4C4A-8FCD-45D3A7C52BE4}">
      <dgm:prSet/>
      <dgm:spPr/>
      <dgm:t>
        <a:bodyPr/>
        <a:lstStyle/>
        <a:p>
          <a:endParaRPr lang="en-US"/>
        </a:p>
      </dgm:t>
    </dgm:pt>
    <dgm:pt modelId="{BC37E57E-6BED-4B44-BFC0-86078E95425F}" type="pres">
      <dgm:prSet presAssocID="{6B01E94E-6346-4433-8C4E-65FE206F3A93}" presName="diagram" presStyleCnt="0">
        <dgm:presLayoutVars>
          <dgm:dir/>
          <dgm:resizeHandles val="exact"/>
        </dgm:presLayoutVars>
      </dgm:prSet>
      <dgm:spPr/>
      <dgm:t>
        <a:bodyPr/>
        <a:lstStyle/>
        <a:p>
          <a:endParaRPr lang="en-US"/>
        </a:p>
      </dgm:t>
    </dgm:pt>
    <dgm:pt modelId="{0C1EDDCC-F8DE-4CA6-9E16-E873F9346382}" type="pres">
      <dgm:prSet presAssocID="{7A16F887-D6F6-43D0-B40E-BE16713245A7}" presName="node" presStyleLbl="node1" presStyleIdx="0" presStyleCnt="4">
        <dgm:presLayoutVars>
          <dgm:bulletEnabled val="1"/>
        </dgm:presLayoutVars>
      </dgm:prSet>
      <dgm:spPr/>
      <dgm:t>
        <a:bodyPr/>
        <a:lstStyle/>
        <a:p>
          <a:endParaRPr lang="en-US"/>
        </a:p>
      </dgm:t>
    </dgm:pt>
    <dgm:pt modelId="{388875B2-F907-42C8-AC5C-5C76BBA2B830}" type="pres">
      <dgm:prSet presAssocID="{0FCD3A22-AADA-4E72-A721-7910157813C0}" presName="sibTrans" presStyleCnt="0"/>
      <dgm:spPr/>
    </dgm:pt>
    <dgm:pt modelId="{25F61FE3-682F-4C6E-9FC8-AEEF13DE1E0B}" type="pres">
      <dgm:prSet presAssocID="{B5D14FA2-107D-46B0-9A87-67B57E32E41D}" presName="node" presStyleLbl="node1" presStyleIdx="1" presStyleCnt="4">
        <dgm:presLayoutVars>
          <dgm:bulletEnabled val="1"/>
        </dgm:presLayoutVars>
      </dgm:prSet>
      <dgm:spPr/>
      <dgm:t>
        <a:bodyPr/>
        <a:lstStyle/>
        <a:p>
          <a:endParaRPr lang="en-US"/>
        </a:p>
      </dgm:t>
    </dgm:pt>
    <dgm:pt modelId="{C283E53B-EB84-4822-9E3A-1B7F955DDAF7}" type="pres">
      <dgm:prSet presAssocID="{BE01E8C5-6002-4A41-A254-9D18EB81BCA2}" presName="sibTrans" presStyleCnt="0"/>
      <dgm:spPr/>
    </dgm:pt>
    <dgm:pt modelId="{FBDCAF7F-69F3-4D60-A550-5202D5E37D02}" type="pres">
      <dgm:prSet presAssocID="{07FA06F3-150D-4675-99B9-8AE274C12275}" presName="node" presStyleLbl="node1" presStyleIdx="2" presStyleCnt="4">
        <dgm:presLayoutVars>
          <dgm:bulletEnabled val="1"/>
        </dgm:presLayoutVars>
      </dgm:prSet>
      <dgm:spPr/>
      <dgm:t>
        <a:bodyPr/>
        <a:lstStyle/>
        <a:p>
          <a:endParaRPr lang="en-US"/>
        </a:p>
      </dgm:t>
    </dgm:pt>
    <dgm:pt modelId="{94601EE7-4752-44C8-8A84-90E177C90253}" type="pres">
      <dgm:prSet presAssocID="{EB2EC155-5D90-429D-B0CB-3D8B49F3C9B4}" presName="sibTrans" presStyleCnt="0"/>
      <dgm:spPr/>
    </dgm:pt>
    <dgm:pt modelId="{758440C9-5666-419B-9DDA-101F75A91375}" type="pres">
      <dgm:prSet presAssocID="{3793292A-0FC2-48BC-8EF3-F7E8FD92145D}" presName="node" presStyleLbl="node1" presStyleIdx="3" presStyleCnt="4">
        <dgm:presLayoutVars>
          <dgm:bulletEnabled val="1"/>
        </dgm:presLayoutVars>
      </dgm:prSet>
      <dgm:spPr/>
      <dgm:t>
        <a:bodyPr/>
        <a:lstStyle/>
        <a:p>
          <a:endParaRPr lang="en-US"/>
        </a:p>
      </dgm:t>
    </dgm:pt>
  </dgm:ptLst>
  <dgm:cxnLst>
    <dgm:cxn modelId="{19588303-C1A5-4B99-B644-244EF72FFF04}" srcId="{6B01E94E-6346-4433-8C4E-65FE206F3A93}" destId="{7A16F887-D6F6-43D0-B40E-BE16713245A7}" srcOrd="0" destOrd="0" parTransId="{8DBBC52B-95A2-41C2-BAB1-12611C132042}" sibTransId="{0FCD3A22-AADA-4E72-A721-7910157813C0}"/>
    <dgm:cxn modelId="{2F3AD596-9C43-4B69-B2D3-FDD88510C975}" srcId="{6B01E94E-6346-4433-8C4E-65FE206F3A93}" destId="{B5D14FA2-107D-46B0-9A87-67B57E32E41D}" srcOrd="1" destOrd="0" parTransId="{72DAA9E1-73F1-4FC7-B855-A977FF3421C7}" sibTransId="{BE01E8C5-6002-4A41-A254-9D18EB81BCA2}"/>
    <dgm:cxn modelId="{DFAC3398-2A61-4980-8959-576918956026}" type="presOf" srcId="{7A16F887-D6F6-43D0-B40E-BE16713245A7}" destId="{0C1EDDCC-F8DE-4CA6-9E16-E873F9346382}" srcOrd="0" destOrd="0" presId="urn:microsoft.com/office/officeart/2005/8/layout/default#1"/>
    <dgm:cxn modelId="{16309D65-577F-4C4A-8FCD-45D3A7C52BE4}" srcId="{6B01E94E-6346-4433-8C4E-65FE206F3A93}" destId="{3793292A-0FC2-48BC-8EF3-F7E8FD92145D}" srcOrd="3" destOrd="0" parTransId="{67AF69E0-34B4-4979-93A0-5EBDC516220B}" sibTransId="{3A67A434-D7C8-4701-B93F-4C2F872CAAF8}"/>
    <dgm:cxn modelId="{B8036C4D-ED09-45CB-B950-E883DACA7042}" type="presOf" srcId="{07FA06F3-150D-4675-99B9-8AE274C12275}" destId="{FBDCAF7F-69F3-4D60-A550-5202D5E37D02}" srcOrd="0" destOrd="0" presId="urn:microsoft.com/office/officeart/2005/8/layout/default#1"/>
    <dgm:cxn modelId="{61B320F3-89F2-4CC4-9113-C4A5730920AE}" type="presOf" srcId="{B5D14FA2-107D-46B0-9A87-67B57E32E41D}" destId="{25F61FE3-682F-4C6E-9FC8-AEEF13DE1E0B}" srcOrd="0" destOrd="0" presId="urn:microsoft.com/office/officeart/2005/8/layout/default#1"/>
    <dgm:cxn modelId="{944F51F4-6913-4C1F-B418-FBABDC8E3528}" type="presOf" srcId="{3793292A-0FC2-48BC-8EF3-F7E8FD92145D}" destId="{758440C9-5666-419B-9DDA-101F75A91375}" srcOrd="0" destOrd="0" presId="urn:microsoft.com/office/officeart/2005/8/layout/default#1"/>
    <dgm:cxn modelId="{CBA61543-557D-4400-A32D-28479EFB6F17}" srcId="{6B01E94E-6346-4433-8C4E-65FE206F3A93}" destId="{07FA06F3-150D-4675-99B9-8AE274C12275}" srcOrd="2" destOrd="0" parTransId="{F7CA0D56-CD79-4485-BAE6-607AC4CA1736}" sibTransId="{EB2EC155-5D90-429D-B0CB-3D8B49F3C9B4}"/>
    <dgm:cxn modelId="{D5B3FA90-E1F9-403F-8241-B5B461E8D671}" type="presOf" srcId="{6B01E94E-6346-4433-8C4E-65FE206F3A93}" destId="{BC37E57E-6BED-4B44-BFC0-86078E95425F}" srcOrd="0" destOrd="0" presId="urn:microsoft.com/office/officeart/2005/8/layout/default#1"/>
    <dgm:cxn modelId="{19DEF38A-DA83-4319-A9C5-7D26F7111EC1}" type="presParOf" srcId="{BC37E57E-6BED-4B44-BFC0-86078E95425F}" destId="{0C1EDDCC-F8DE-4CA6-9E16-E873F9346382}" srcOrd="0" destOrd="0" presId="urn:microsoft.com/office/officeart/2005/8/layout/default#1"/>
    <dgm:cxn modelId="{20D8D302-5F27-4CC4-B5AD-EB963A44327D}" type="presParOf" srcId="{BC37E57E-6BED-4B44-BFC0-86078E95425F}" destId="{388875B2-F907-42C8-AC5C-5C76BBA2B830}" srcOrd="1" destOrd="0" presId="urn:microsoft.com/office/officeart/2005/8/layout/default#1"/>
    <dgm:cxn modelId="{AEAE55BB-EB1F-4F41-B7B8-890312D9B462}" type="presParOf" srcId="{BC37E57E-6BED-4B44-BFC0-86078E95425F}" destId="{25F61FE3-682F-4C6E-9FC8-AEEF13DE1E0B}" srcOrd="2" destOrd="0" presId="urn:microsoft.com/office/officeart/2005/8/layout/default#1"/>
    <dgm:cxn modelId="{FB68DAAD-FE34-411E-B8E7-63AFB2E98E90}" type="presParOf" srcId="{BC37E57E-6BED-4B44-BFC0-86078E95425F}" destId="{C283E53B-EB84-4822-9E3A-1B7F955DDAF7}" srcOrd="3" destOrd="0" presId="urn:microsoft.com/office/officeart/2005/8/layout/default#1"/>
    <dgm:cxn modelId="{2A160B87-B1A4-45C2-87CD-0AD8A1D489B5}" type="presParOf" srcId="{BC37E57E-6BED-4B44-BFC0-86078E95425F}" destId="{FBDCAF7F-69F3-4D60-A550-5202D5E37D02}" srcOrd="4" destOrd="0" presId="urn:microsoft.com/office/officeart/2005/8/layout/default#1"/>
    <dgm:cxn modelId="{BF7B251E-2144-4A56-B946-2C95CB6A3684}" type="presParOf" srcId="{BC37E57E-6BED-4B44-BFC0-86078E95425F}" destId="{94601EE7-4752-44C8-8A84-90E177C90253}" srcOrd="5" destOrd="0" presId="urn:microsoft.com/office/officeart/2005/8/layout/default#1"/>
    <dgm:cxn modelId="{BE9F7AB2-B528-4C4D-8A38-13C3122A5F71}" type="presParOf" srcId="{BC37E57E-6BED-4B44-BFC0-86078E95425F}" destId="{758440C9-5666-419B-9DDA-101F75A91375}" srcOrd="6" destOrd="0" presId="urn:microsoft.com/office/officeart/2005/8/layout/defaul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99B663-3234-446C-987A-7499379E1094}" type="doc">
      <dgm:prSet loTypeId="urn:microsoft.com/office/officeart/2008/layout/VerticalCurvedList" loCatId="list" qsTypeId="urn:microsoft.com/office/officeart/2005/8/quickstyle/simple1" qsCatId="simple" csTypeId="urn:microsoft.com/office/officeart/2005/8/colors/colorful1#1" csCatId="colorful" phldr="1"/>
      <dgm:spPr/>
      <dgm:t>
        <a:bodyPr/>
        <a:lstStyle/>
        <a:p>
          <a:endParaRPr lang="en-US"/>
        </a:p>
      </dgm:t>
    </dgm:pt>
    <dgm:pt modelId="{C4342A69-74AB-49F3-9465-AE7606A23F9A}">
      <dgm:prSet phldrT="[Text]" custT="1"/>
      <dgm:spPr/>
      <dgm:t>
        <a:bodyPr/>
        <a:lstStyle/>
        <a:p>
          <a:r>
            <a:rPr lang="en-US" altLang="zh-TW" sz="2000" dirty="0" smtClean="0"/>
            <a:t>2017</a:t>
          </a:r>
          <a:r>
            <a:rPr lang="zh-TW" altLang="zh-TW" sz="2000" dirty="0" smtClean="0"/>
            <a:t>年</a:t>
          </a:r>
          <a:r>
            <a:rPr lang="en-US" altLang="zh-TW" sz="2000" dirty="0" smtClean="0"/>
            <a:t>11</a:t>
          </a:r>
          <a:r>
            <a:rPr lang="zh-TW" altLang="zh-TW" sz="2000" dirty="0" smtClean="0"/>
            <a:t>月</a:t>
          </a:r>
          <a:r>
            <a:rPr lang="en-US" altLang="zh-TW" sz="2000" dirty="0" smtClean="0"/>
            <a:t>10</a:t>
          </a:r>
          <a:r>
            <a:rPr lang="zh-TW" altLang="zh-TW" sz="2000" dirty="0" smtClean="0"/>
            <a:t>日</a:t>
          </a:r>
          <a:r>
            <a:rPr lang="zh-TW" altLang="en-US" sz="2000" dirty="0" smtClean="0"/>
            <a:t>，澳門</a:t>
          </a:r>
          <a:r>
            <a:rPr lang="zh-TW" altLang="zh-TW" sz="2000" dirty="0" smtClean="0"/>
            <a:t>公共圖書館</a:t>
          </a:r>
          <a:r>
            <a:rPr lang="zh-TW" altLang="en-US" sz="2000" dirty="0" smtClean="0"/>
            <a:t>參與在澳門大學</a:t>
          </a:r>
          <a:r>
            <a:rPr lang="zh-TW" altLang="zh-TW" sz="2000" dirty="0" smtClean="0"/>
            <a:t>伍宜孫</a:t>
          </a:r>
          <a:r>
            <a:rPr lang="zh-TW" altLang="en-US" sz="2000" dirty="0" smtClean="0"/>
            <a:t>圖書館舉行的</a:t>
          </a:r>
          <a:r>
            <a:rPr lang="zh-TW" altLang="zh-TW" sz="2000" dirty="0" smtClean="0"/>
            <a:t>第十五次中文名稱規範聯合協調委員會會</a:t>
          </a:r>
          <a:r>
            <a:rPr lang="zh-TW" altLang="en-US" sz="2000" dirty="0" smtClean="0"/>
            <a:t>議</a:t>
          </a:r>
          <a:r>
            <a:rPr lang="zh-CN" altLang="en-US" sz="2000" dirty="0" smtClean="0"/>
            <a:t>。</a:t>
          </a:r>
          <a:endParaRPr lang="en-US" sz="2000" dirty="0">
            <a:latin typeface="+mj-ea"/>
            <a:ea typeface="+mj-ea"/>
          </a:endParaRPr>
        </a:p>
      </dgm:t>
    </dgm:pt>
    <dgm:pt modelId="{2648AAFB-4EDF-42C4-BE71-0BD5B42E5E83}" type="parTrans" cxnId="{A882E242-3965-4276-904E-C7E4ACB3C1AD}">
      <dgm:prSet/>
      <dgm:spPr/>
      <dgm:t>
        <a:bodyPr/>
        <a:lstStyle/>
        <a:p>
          <a:endParaRPr lang="en-US"/>
        </a:p>
      </dgm:t>
    </dgm:pt>
    <dgm:pt modelId="{05E84B61-2B49-4C55-A30D-C15B0451F66C}" type="sibTrans" cxnId="{A882E242-3965-4276-904E-C7E4ACB3C1AD}">
      <dgm:prSet/>
      <dgm:spPr/>
      <dgm:t>
        <a:bodyPr/>
        <a:lstStyle/>
        <a:p>
          <a:endParaRPr lang="en-US"/>
        </a:p>
      </dgm:t>
    </dgm:pt>
    <dgm:pt modelId="{16388297-4507-4A02-B4BA-4190B2EB374D}">
      <dgm:prSet phldrT="[Text]" custT="1"/>
      <dgm:spPr/>
      <dgm:t>
        <a:bodyPr/>
        <a:lstStyle/>
        <a:p>
          <a:r>
            <a:rPr lang="en-US" altLang="zh-TW" sz="2000" b="1" dirty="0" smtClean="0"/>
            <a:t>2017年11月13日</a:t>
          </a:r>
          <a:r>
            <a:rPr lang="zh-TW" altLang="en-US" sz="2000" b="1" dirty="0" smtClean="0"/>
            <a:t>澳門</a:t>
          </a:r>
          <a:r>
            <a:rPr lang="zh-TW" altLang="zh-TW" sz="2000" b="1" dirty="0" smtClean="0"/>
            <a:t>公共圖書館獲</a:t>
          </a:r>
          <a:r>
            <a:rPr lang="zh-TW" altLang="en-US" sz="2000" b="1" dirty="0" smtClean="0"/>
            <a:t>澳門特別行政區政府文化局局長批准加入「</a:t>
          </a:r>
          <a:r>
            <a:rPr lang="zh-TW" altLang="zh-TW" sz="2000" b="1" dirty="0" smtClean="0"/>
            <a:t>中文名稱規範聯合協調委員會</a:t>
          </a:r>
          <a:r>
            <a:rPr lang="zh-TW" altLang="en-US" sz="2000" b="1" dirty="0" smtClean="0"/>
            <a:t>」</a:t>
          </a:r>
          <a:endParaRPr lang="en-US" sz="2000" b="1" dirty="0">
            <a:latin typeface="DengXian" panose="02010600030101010101" pitchFamily="2" charset="-122"/>
            <a:ea typeface="DengXian" panose="02010600030101010101" pitchFamily="2" charset="-122"/>
          </a:endParaRPr>
        </a:p>
      </dgm:t>
    </dgm:pt>
    <dgm:pt modelId="{ED258309-396E-425D-8BFC-8AB5C17A1BDB}" type="parTrans" cxnId="{9254584C-AEAF-42A6-BAC1-8D7F0AE9F5F2}">
      <dgm:prSet/>
      <dgm:spPr/>
      <dgm:t>
        <a:bodyPr/>
        <a:lstStyle/>
        <a:p>
          <a:endParaRPr lang="en-US"/>
        </a:p>
      </dgm:t>
    </dgm:pt>
    <dgm:pt modelId="{07D1E39C-0769-470C-9675-9ED5FC3E68AC}" type="sibTrans" cxnId="{9254584C-AEAF-42A6-BAC1-8D7F0AE9F5F2}">
      <dgm:prSet/>
      <dgm:spPr/>
      <dgm:t>
        <a:bodyPr/>
        <a:lstStyle/>
        <a:p>
          <a:endParaRPr lang="en-US"/>
        </a:p>
      </dgm:t>
    </dgm:pt>
    <dgm:pt modelId="{7D088C73-1C5E-4ABE-85CC-2721AA989910}">
      <dgm:prSet phldrT="[Text]" custT="1"/>
      <dgm:spPr/>
      <dgm:t>
        <a:bodyPr/>
        <a:lstStyle/>
        <a:p>
          <a:r>
            <a:rPr lang="zh-TW" altLang="en-US" sz="2000" dirty="0" smtClean="0"/>
            <a:t>以澳門文獻為切入點；與各成員館商討</a:t>
          </a:r>
          <a:r>
            <a:rPr lang="zh-TW" altLang="zh-TW" sz="2000" dirty="0" smtClean="0"/>
            <a:t>澳門地區圖書館在中文名稱聯合數據庫檢索系統中的名稱及標識</a:t>
          </a:r>
          <a:r>
            <a:rPr lang="zh-TW" altLang="en-US" sz="2000" dirty="0" smtClean="0"/>
            <a:t>；並開展社會文化司轄下之文化局與衛生局及其廳級部門之中文名稱規範處理工作。</a:t>
          </a:r>
          <a:endParaRPr lang="en-US" sz="2000" dirty="0"/>
        </a:p>
      </dgm:t>
    </dgm:pt>
    <dgm:pt modelId="{6ABD6383-C213-4514-921D-C1DA0027BC55}" type="parTrans" cxnId="{473EE5E4-0B8D-44A5-83C4-18F3E0A6D1DF}">
      <dgm:prSet/>
      <dgm:spPr/>
      <dgm:t>
        <a:bodyPr/>
        <a:lstStyle/>
        <a:p>
          <a:endParaRPr lang="en-US"/>
        </a:p>
      </dgm:t>
    </dgm:pt>
    <dgm:pt modelId="{224E481D-931C-4FD2-9760-73449EEADA68}" type="sibTrans" cxnId="{473EE5E4-0B8D-44A5-83C4-18F3E0A6D1DF}">
      <dgm:prSet/>
      <dgm:spPr/>
      <dgm:t>
        <a:bodyPr/>
        <a:lstStyle/>
        <a:p>
          <a:endParaRPr lang="en-US"/>
        </a:p>
      </dgm:t>
    </dgm:pt>
    <dgm:pt modelId="{6F44688B-182D-4427-9EA3-89A8333DB3B9}" type="pres">
      <dgm:prSet presAssocID="{C399B663-3234-446C-987A-7499379E1094}" presName="Name0" presStyleCnt="0">
        <dgm:presLayoutVars>
          <dgm:chMax val="7"/>
          <dgm:chPref val="7"/>
          <dgm:dir/>
        </dgm:presLayoutVars>
      </dgm:prSet>
      <dgm:spPr/>
      <dgm:t>
        <a:bodyPr/>
        <a:lstStyle/>
        <a:p>
          <a:endParaRPr lang="en-US"/>
        </a:p>
      </dgm:t>
    </dgm:pt>
    <dgm:pt modelId="{65DFB7C3-110E-46E3-A4AE-CCF948C19956}" type="pres">
      <dgm:prSet presAssocID="{C399B663-3234-446C-987A-7499379E1094}" presName="Name1" presStyleCnt="0"/>
      <dgm:spPr/>
      <dgm:t>
        <a:bodyPr/>
        <a:lstStyle/>
        <a:p>
          <a:endParaRPr lang="en-US"/>
        </a:p>
      </dgm:t>
    </dgm:pt>
    <dgm:pt modelId="{A8BBD132-53DB-4335-B204-75D906542C3F}" type="pres">
      <dgm:prSet presAssocID="{C399B663-3234-446C-987A-7499379E1094}" presName="cycle" presStyleCnt="0"/>
      <dgm:spPr/>
      <dgm:t>
        <a:bodyPr/>
        <a:lstStyle/>
        <a:p>
          <a:endParaRPr lang="en-US"/>
        </a:p>
      </dgm:t>
    </dgm:pt>
    <dgm:pt modelId="{749B8F4F-4A78-4BD9-A144-367CC80C8123}" type="pres">
      <dgm:prSet presAssocID="{C399B663-3234-446C-987A-7499379E1094}" presName="srcNode" presStyleLbl="node1" presStyleIdx="0" presStyleCnt="3"/>
      <dgm:spPr/>
      <dgm:t>
        <a:bodyPr/>
        <a:lstStyle/>
        <a:p>
          <a:endParaRPr lang="en-US"/>
        </a:p>
      </dgm:t>
    </dgm:pt>
    <dgm:pt modelId="{6AA1E4F3-8FD0-4623-87CD-78B6675D6573}" type="pres">
      <dgm:prSet presAssocID="{C399B663-3234-446C-987A-7499379E1094}" presName="conn" presStyleLbl="parChTrans1D2" presStyleIdx="0" presStyleCnt="1"/>
      <dgm:spPr/>
      <dgm:t>
        <a:bodyPr/>
        <a:lstStyle/>
        <a:p>
          <a:endParaRPr lang="en-US"/>
        </a:p>
      </dgm:t>
    </dgm:pt>
    <dgm:pt modelId="{C418DA5B-5521-448F-8BBD-271421A5410A}" type="pres">
      <dgm:prSet presAssocID="{C399B663-3234-446C-987A-7499379E1094}" presName="extraNode" presStyleLbl="node1" presStyleIdx="0" presStyleCnt="3"/>
      <dgm:spPr/>
      <dgm:t>
        <a:bodyPr/>
        <a:lstStyle/>
        <a:p>
          <a:endParaRPr lang="en-US"/>
        </a:p>
      </dgm:t>
    </dgm:pt>
    <dgm:pt modelId="{7C7D3745-F76A-4A00-9327-4A944E863B4F}" type="pres">
      <dgm:prSet presAssocID="{C399B663-3234-446C-987A-7499379E1094}" presName="dstNode" presStyleLbl="node1" presStyleIdx="0" presStyleCnt="3"/>
      <dgm:spPr/>
      <dgm:t>
        <a:bodyPr/>
        <a:lstStyle/>
        <a:p>
          <a:endParaRPr lang="en-US"/>
        </a:p>
      </dgm:t>
    </dgm:pt>
    <dgm:pt modelId="{8C66625A-F716-4E94-B4BA-553BB7657F42}" type="pres">
      <dgm:prSet presAssocID="{C4342A69-74AB-49F3-9465-AE7606A23F9A}" presName="text_1" presStyleLbl="node1" presStyleIdx="0" presStyleCnt="3">
        <dgm:presLayoutVars>
          <dgm:bulletEnabled val="1"/>
        </dgm:presLayoutVars>
      </dgm:prSet>
      <dgm:spPr/>
      <dgm:t>
        <a:bodyPr/>
        <a:lstStyle/>
        <a:p>
          <a:endParaRPr lang="en-US"/>
        </a:p>
      </dgm:t>
    </dgm:pt>
    <dgm:pt modelId="{E59A1886-9592-4309-BA10-93E99CC1A2EA}" type="pres">
      <dgm:prSet presAssocID="{C4342A69-74AB-49F3-9465-AE7606A23F9A}" presName="accent_1" presStyleCnt="0"/>
      <dgm:spPr/>
      <dgm:t>
        <a:bodyPr/>
        <a:lstStyle/>
        <a:p>
          <a:endParaRPr lang="en-US"/>
        </a:p>
      </dgm:t>
    </dgm:pt>
    <dgm:pt modelId="{E4580D4D-F793-40A3-AFEC-A3EBB358E9DC}" type="pres">
      <dgm:prSet presAssocID="{C4342A69-74AB-49F3-9465-AE7606A23F9A}" presName="accentRepeatNode" presStyleLbl="solidFgAcc1" presStyleIdx="0" presStyleCnt="3"/>
      <dgm:spPr/>
      <dgm:t>
        <a:bodyPr/>
        <a:lstStyle/>
        <a:p>
          <a:endParaRPr lang="en-US"/>
        </a:p>
      </dgm:t>
    </dgm:pt>
    <dgm:pt modelId="{E2EC1E86-578C-44AE-8A6B-C77810ACF1EA}" type="pres">
      <dgm:prSet presAssocID="{16388297-4507-4A02-B4BA-4190B2EB374D}" presName="text_2" presStyleLbl="node1" presStyleIdx="1" presStyleCnt="3">
        <dgm:presLayoutVars>
          <dgm:bulletEnabled val="1"/>
        </dgm:presLayoutVars>
      </dgm:prSet>
      <dgm:spPr/>
      <dgm:t>
        <a:bodyPr/>
        <a:lstStyle/>
        <a:p>
          <a:endParaRPr lang="en-US"/>
        </a:p>
      </dgm:t>
    </dgm:pt>
    <dgm:pt modelId="{300859A6-4117-4380-B5D3-F385F8AE532B}" type="pres">
      <dgm:prSet presAssocID="{16388297-4507-4A02-B4BA-4190B2EB374D}" presName="accent_2" presStyleCnt="0"/>
      <dgm:spPr/>
      <dgm:t>
        <a:bodyPr/>
        <a:lstStyle/>
        <a:p>
          <a:endParaRPr lang="en-US"/>
        </a:p>
      </dgm:t>
    </dgm:pt>
    <dgm:pt modelId="{42768F3D-A914-4AF4-A5A4-926473AB6BC0}" type="pres">
      <dgm:prSet presAssocID="{16388297-4507-4A02-B4BA-4190B2EB374D}" presName="accentRepeatNode" presStyleLbl="solidFgAcc1" presStyleIdx="1" presStyleCnt="3"/>
      <dgm:spPr/>
      <dgm:t>
        <a:bodyPr/>
        <a:lstStyle/>
        <a:p>
          <a:endParaRPr lang="en-US"/>
        </a:p>
      </dgm:t>
    </dgm:pt>
    <dgm:pt modelId="{B1253636-EF4F-45AF-840C-17186BF3F66A}" type="pres">
      <dgm:prSet presAssocID="{7D088C73-1C5E-4ABE-85CC-2721AA989910}" presName="text_3" presStyleLbl="node1" presStyleIdx="2" presStyleCnt="3" custScaleY="115298" custLinFactNeighborX="31133" custLinFactNeighborY="4383">
        <dgm:presLayoutVars>
          <dgm:bulletEnabled val="1"/>
        </dgm:presLayoutVars>
      </dgm:prSet>
      <dgm:spPr/>
      <dgm:t>
        <a:bodyPr/>
        <a:lstStyle/>
        <a:p>
          <a:endParaRPr lang="en-US"/>
        </a:p>
      </dgm:t>
    </dgm:pt>
    <dgm:pt modelId="{C8CB355D-32AA-4E0C-B4C3-7AD853F7610B}" type="pres">
      <dgm:prSet presAssocID="{7D088C73-1C5E-4ABE-85CC-2721AA989910}" presName="accent_3" presStyleCnt="0"/>
      <dgm:spPr/>
      <dgm:t>
        <a:bodyPr/>
        <a:lstStyle/>
        <a:p>
          <a:endParaRPr lang="en-US"/>
        </a:p>
      </dgm:t>
    </dgm:pt>
    <dgm:pt modelId="{F99EC831-4CC6-497D-9D07-CF52DE358650}" type="pres">
      <dgm:prSet presAssocID="{7D088C73-1C5E-4ABE-85CC-2721AA989910}" presName="accentRepeatNode" presStyleLbl="solidFgAcc1" presStyleIdx="2" presStyleCnt="3"/>
      <dgm:spPr/>
      <dgm:t>
        <a:bodyPr/>
        <a:lstStyle/>
        <a:p>
          <a:endParaRPr lang="en-US"/>
        </a:p>
      </dgm:t>
    </dgm:pt>
  </dgm:ptLst>
  <dgm:cxnLst>
    <dgm:cxn modelId="{9254584C-AEAF-42A6-BAC1-8D7F0AE9F5F2}" srcId="{C399B663-3234-446C-987A-7499379E1094}" destId="{16388297-4507-4A02-B4BA-4190B2EB374D}" srcOrd="1" destOrd="0" parTransId="{ED258309-396E-425D-8BFC-8AB5C17A1BDB}" sibTransId="{07D1E39C-0769-470C-9675-9ED5FC3E68AC}"/>
    <dgm:cxn modelId="{ED4FB26D-305E-42F9-B6C9-7D77F250C54C}" type="presOf" srcId="{C4342A69-74AB-49F3-9465-AE7606A23F9A}" destId="{8C66625A-F716-4E94-B4BA-553BB7657F42}" srcOrd="0" destOrd="0" presId="urn:microsoft.com/office/officeart/2008/layout/VerticalCurvedList"/>
    <dgm:cxn modelId="{03F844F7-C80F-4FD6-BEF5-75EDE86304BC}" type="presOf" srcId="{05E84B61-2B49-4C55-A30D-C15B0451F66C}" destId="{6AA1E4F3-8FD0-4623-87CD-78B6675D6573}" srcOrd="0" destOrd="0" presId="urn:microsoft.com/office/officeart/2008/layout/VerticalCurvedList"/>
    <dgm:cxn modelId="{473EE5E4-0B8D-44A5-83C4-18F3E0A6D1DF}" srcId="{C399B663-3234-446C-987A-7499379E1094}" destId="{7D088C73-1C5E-4ABE-85CC-2721AA989910}" srcOrd="2" destOrd="0" parTransId="{6ABD6383-C213-4514-921D-C1DA0027BC55}" sibTransId="{224E481D-931C-4FD2-9760-73449EEADA68}"/>
    <dgm:cxn modelId="{A882E242-3965-4276-904E-C7E4ACB3C1AD}" srcId="{C399B663-3234-446C-987A-7499379E1094}" destId="{C4342A69-74AB-49F3-9465-AE7606A23F9A}" srcOrd="0" destOrd="0" parTransId="{2648AAFB-4EDF-42C4-BE71-0BD5B42E5E83}" sibTransId="{05E84B61-2B49-4C55-A30D-C15B0451F66C}"/>
    <dgm:cxn modelId="{75C0506C-3947-47E2-BED7-EF3596D318FA}" type="presOf" srcId="{16388297-4507-4A02-B4BA-4190B2EB374D}" destId="{E2EC1E86-578C-44AE-8A6B-C77810ACF1EA}" srcOrd="0" destOrd="0" presId="urn:microsoft.com/office/officeart/2008/layout/VerticalCurvedList"/>
    <dgm:cxn modelId="{34381A0B-7832-4597-BF55-F2C8AF31F9A2}" type="presOf" srcId="{C399B663-3234-446C-987A-7499379E1094}" destId="{6F44688B-182D-4427-9EA3-89A8333DB3B9}" srcOrd="0" destOrd="0" presId="urn:microsoft.com/office/officeart/2008/layout/VerticalCurvedList"/>
    <dgm:cxn modelId="{7AEAF982-A221-4C6B-899C-2E68CA5790CC}" type="presOf" srcId="{7D088C73-1C5E-4ABE-85CC-2721AA989910}" destId="{B1253636-EF4F-45AF-840C-17186BF3F66A}" srcOrd="0" destOrd="0" presId="urn:microsoft.com/office/officeart/2008/layout/VerticalCurvedList"/>
    <dgm:cxn modelId="{583EE9DD-42EA-4DEC-90D8-D7756A1D4D59}" type="presParOf" srcId="{6F44688B-182D-4427-9EA3-89A8333DB3B9}" destId="{65DFB7C3-110E-46E3-A4AE-CCF948C19956}" srcOrd="0" destOrd="0" presId="urn:microsoft.com/office/officeart/2008/layout/VerticalCurvedList"/>
    <dgm:cxn modelId="{7402DC12-2A14-46CB-A399-1B80F8EAD93A}" type="presParOf" srcId="{65DFB7C3-110E-46E3-A4AE-CCF948C19956}" destId="{A8BBD132-53DB-4335-B204-75D906542C3F}" srcOrd="0" destOrd="0" presId="urn:microsoft.com/office/officeart/2008/layout/VerticalCurvedList"/>
    <dgm:cxn modelId="{053B777E-A676-4165-B732-DC7B8A421EB7}" type="presParOf" srcId="{A8BBD132-53DB-4335-B204-75D906542C3F}" destId="{749B8F4F-4A78-4BD9-A144-367CC80C8123}" srcOrd="0" destOrd="0" presId="urn:microsoft.com/office/officeart/2008/layout/VerticalCurvedList"/>
    <dgm:cxn modelId="{81F045E9-C130-4CB6-92BD-D865FCEEF258}" type="presParOf" srcId="{A8BBD132-53DB-4335-B204-75D906542C3F}" destId="{6AA1E4F3-8FD0-4623-87CD-78B6675D6573}" srcOrd="1" destOrd="0" presId="urn:microsoft.com/office/officeart/2008/layout/VerticalCurvedList"/>
    <dgm:cxn modelId="{26914196-BCA5-4B1A-AC75-ACE1E4357EAF}" type="presParOf" srcId="{A8BBD132-53DB-4335-B204-75D906542C3F}" destId="{C418DA5B-5521-448F-8BBD-271421A5410A}" srcOrd="2" destOrd="0" presId="urn:microsoft.com/office/officeart/2008/layout/VerticalCurvedList"/>
    <dgm:cxn modelId="{0BDE65DD-E952-4CE3-8392-05C6BE8FDA38}" type="presParOf" srcId="{A8BBD132-53DB-4335-B204-75D906542C3F}" destId="{7C7D3745-F76A-4A00-9327-4A944E863B4F}" srcOrd="3" destOrd="0" presId="urn:microsoft.com/office/officeart/2008/layout/VerticalCurvedList"/>
    <dgm:cxn modelId="{C89383E0-9873-4100-AA6E-EA5426F50727}" type="presParOf" srcId="{65DFB7C3-110E-46E3-A4AE-CCF948C19956}" destId="{8C66625A-F716-4E94-B4BA-553BB7657F42}" srcOrd="1" destOrd="0" presId="urn:microsoft.com/office/officeart/2008/layout/VerticalCurvedList"/>
    <dgm:cxn modelId="{646FA03C-89E8-4902-8998-046206F1276F}" type="presParOf" srcId="{65DFB7C3-110E-46E3-A4AE-CCF948C19956}" destId="{E59A1886-9592-4309-BA10-93E99CC1A2EA}" srcOrd="2" destOrd="0" presId="urn:microsoft.com/office/officeart/2008/layout/VerticalCurvedList"/>
    <dgm:cxn modelId="{535459FA-FDEF-4CD2-A6EF-FDA90BC2C020}" type="presParOf" srcId="{E59A1886-9592-4309-BA10-93E99CC1A2EA}" destId="{E4580D4D-F793-40A3-AFEC-A3EBB358E9DC}" srcOrd="0" destOrd="0" presId="urn:microsoft.com/office/officeart/2008/layout/VerticalCurvedList"/>
    <dgm:cxn modelId="{2F5A5399-7CC1-4707-804D-913B37F9D0F3}" type="presParOf" srcId="{65DFB7C3-110E-46E3-A4AE-CCF948C19956}" destId="{E2EC1E86-578C-44AE-8A6B-C77810ACF1EA}" srcOrd="3" destOrd="0" presId="urn:microsoft.com/office/officeart/2008/layout/VerticalCurvedList"/>
    <dgm:cxn modelId="{CFCDD9FB-8D2C-41ED-9750-F6C86094C7B2}" type="presParOf" srcId="{65DFB7C3-110E-46E3-A4AE-CCF948C19956}" destId="{300859A6-4117-4380-B5D3-F385F8AE532B}" srcOrd="4" destOrd="0" presId="urn:microsoft.com/office/officeart/2008/layout/VerticalCurvedList"/>
    <dgm:cxn modelId="{3B4540CB-26F3-4ACB-96BD-B20484181B0A}" type="presParOf" srcId="{300859A6-4117-4380-B5D3-F385F8AE532B}" destId="{42768F3D-A914-4AF4-A5A4-926473AB6BC0}" srcOrd="0" destOrd="0" presId="urn:microsoft.com/office/officeart/2008/layout/VerticalCurvedList"/>
    <dgm:cxn modelId="{A3206318-2D9E-464F-A4EF-855DABA25098}" type="presParOf" srcId="{65DFB7C3-110E-46E3-A4AE-CCF948C19956}" destId="{B1253636-EF4F-45AF-840C-17186BF3F66A}" srcOrd="5" destOrd="0" presId="urn:microsoft.com/office/officeart/2008/layout/VerticalCurvedList"/>
    <dgm:cxn modelId="{853814A9-2F44-46DD-B836-CB34FBCB2291}" type="presParOf" srcId="{65DFB7C3-110E-46E3-A4AE-CCF948C19956}" destId="{C8CB355D-32AA-4E0C-B4C3-7AD853F7610B}" srcOrd="6" destOrd="0" presId="urn:microsoft.com/office/officeart/2008/layout/VerticalCurvedList"/>
    <dgm:cxn modelId="{48CD5524-D87C-4252-86A3-10828500C03E}" type="presParOf" srcId="{C8CB355D-32AA-4E0C-B4C3-7AD853F7610B}" destId="{F99EC831-4CC6-497D-9D07-CF52DE358650}" srcOrd="0" destOrd="0" presId="urn:microsoft.com/office/officeart/2008/layout/VerticalCurv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10DA19-3AFC-44E6-8E47-A5D111EC23C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58E8299-4DB9-453D-97C7-D164E04D137B}">
      <dgm:prSet phldrT="[Text]" custT="1"/>
      <dgm:spPr/>
      <dgm:t>
        <a:bodyPr/>
        <a:lstStyle/>
        <a:p>
          <a:r>
            <a:rPr lang="zh-CN" altLang="en-US" sz="2000" dirty="0" smtClean="0"/>
            <a:t>名稱規範記錄建立在澳門特藏書目數據的基礎上。主要為澳門本地以及與澳門相關的人物製作記錄。</a:t>
          </a:r>
          <a:endParaRPr lang="en-US" sz="2000" dirty="0"/>
        </a:p>
      </dgm:t>
    </dgm:pt>
    <dgm:pt modelId="{DC73B32B-0820-44E4-80C9-93E93FE41C02}" type="parTrans" cxnId="{4FC6882C-B3CE-4514-818C-4FDCCDDEA701}">
      <dgm:prSet/>
      <dgm:spPr/>
      <dgm:t>
        <a:bodyPr/>
        <a:lstStyle/>
        <a:p>
          <a:endParaRPr lang="en-US"/>
        </a:p>
      </dgm:t>
    </dgm:pt>
    <dgm:pt modelId="{78AECD5A-B2F3-47CD-901A-9DC422E62BA5}" type="sibTrans" cxnId="{4FC6882C-B3CE-4514-818C-4FDCCDDEA701}">
      <dgm:prSet/>
      <dgm:spPr/>
      <dgm:t>
        <a:bodyPr/>
        <a:lstStyle/>
        <a:p>
          <a:endParaRPr lang="en-US"/>
        </a:p>
      </dgm:t>
    </dgm:pt>
    <dgm:pt modelId="{B9BFEC99-3705-41D3-A3F2-7868803D6B8F}">
      <dgm:prSet phldrT="[Text]" custT="1"/>
      <dgm:spPr/>
      <dgm:t>
        <a:bodyPr/>
        <a:lstStyle/>
        <a:p>
          <a:r>
            <a:rPr lang="zh-CN" altLang="en-US" sz="2000" dirty="0" smtClean="0"/>
            <a:t>對於除了澳門特藏以外的中文圖書，原則上不開展名稱規範控制工作</a:t>
          </a:r>
          <a:r>
            <a:rPr lang="zh-CN" altLang="en-US" sz="1400" dirty="0" smtClean="0"/>
            <a:t>。</a:t>
          </a:r>
          <a:endParaRPr lang="en-US" sz="1400" dirty="0"/>
        </a:p>
      </dgm:t>
    </dgm:pt>
    <dgm:pt modelId="{DBFC1371-2539-4AD1-BCBD-37757E1F8976}" type="parTrans" cxnId="{AF6F2BA1-372F-4270-B97D-4140E7495B52}">
      <dgm:prSet/>
      <dgm:spPr/>
      <dgm:t>
        <a:bodyPr/>
        <a:lstStyle/>
        <a:p>
          <a:endParaRPr lang="en-US"/>
        </a:p>
      </dgm:t>
    </dgm:pt>
    <dgm:pt modelId="{F53BACCC-C61E-41B8-A509-6D4387895C76}" type="sibTrans" cxnId="{AF6F2BA1-372F-4270-B97D-4140E7495B52}">
      <dgm:prSet/>
      <dgm:spPr/>
      <dgm:t>
        <a:bodyPr/>
        <a:lstStyle/>
        <a:p>
          <a:endParaRPr lang="en-US"/>
        </a:p>
      </dgm:t>
    </dgm:pt>
    <dgm:pt modelId="{3DC49249-157F-49E4-9390-ACFC1B2E83D7}">
      <dgm:prSet phldrT="[Text]" custT="1"/>
      <dgm:spPr/>
      <dgm:t>
        <a:bodyPr/>
        <a:lstStyle/>
        <a:p>
          <a:r>
            <a:rPr lang="zh-CN" altLang="en-US" sz="2000" dirty="0" smtClean="0"/>
            <a:t>對於除了澳門特藏以外的外文圖書，原則上不開展名稱規範控制工作。</a:t>
          </a:r>
          <a:endParaRPr lang="en-US" sz="2000" dirty="0"/>
        </a:p>
      </dgm:t>
    </dgm:pt>
    <dgm:pt modelId="{33E97B54-28A1-4982-8BEC-D817A25AED4A}" type="parTrans" cxnId="{EF99B68B-73FC-464A-BEB3-23F3988BFE0B}">
      <dgm:prSet/>
      <dgm:spPr/>
      <dgm:t>
        <a:bodyPr/>
        <a:lstStyle/>
        <a:p>
          <a:endParaRPr lang="en-US"/>
        </a:p>
      </dgm:t>
    </dgm:pt>
    <dgm:pt modelId="{269F822E-F30B-44B6-A1C5-B3414CE87467}" type="sibTrans" cxnId="{EF99B68B-73FC-464A-BEB3-23F3988BFE0B}">
      <dgm:prSet/>
      <dgm:spPr/>
      <dgm:t>
        <a:bodyPr/>
        <a:lstStyle/>
        <a:p>
          <a:endParaRPr lang="en-US"/>
        </a:p>
      </dgm:t>
    </dgm:pt>
    <dgm:pt modelId="{091BBFFB-AD62-4F6F-8576-6EF4353E7954}">
      <dgm:prSet phldrT="[Text]" custT="1"/>
      <dgm:spPr/>
      <dgm:t>
        <a:bodyPr/>
        <a:lstStyle/>
        <a:p>
          <a:pPr rtl="0"/>
          <a:r>
            <a:rPr lang="zh-CN" altLang="en-US" sz="2000" b="1" dirty="0" smtClean="0">
              <a:solidFill>
                <a:srgbClr val="FF0000"/>
              </a:solidFill>
            </a:rPr>
            <a:t>變化：從有選擇製作擴大為我館採購的澳門特藏涉及的人名都做，包含葡文圖書。</a:t>
          </a:r>
          <a:endParaRPr lang="en-US" sz="2000" b="1" dirty="0">
            <a:solidFill>
              <a:srgbClr val="FF0000"/>
            </a:solidFill>
          </a:endParaRPr>
        </a:p>
      </dgm:t>
    </dgm:pt>
    <dgm:pt modelId="{676A79A9-CA11-4750-A3E3-7F21DA470949}" type="parTrans" cxnId="{142CB17D-260E-485F-ABBE-B06D0366E8A7}">
      <dgm:prSet/>
      <dgm:spPr/>
      <dgm:t>
        <a:bodyPr/>
        <a:lstStyle/>
        <a:p>
          <a:endParaRPr lang="en-US"/>
        </a:p>
      </dgm:t>
    </dgm:pt>
    <dgm:pt modelId="{DB909211-7BFC-4430-8C37-0A7C27A505A6}" type="sibTrans" cxnId="{142CB17D-260E-485F-ABBE-B06D0366E8A7}">
      <dgm:prSet/>
      <dgm:spPr/>
      <dgm:t>
        <a:bodyPr/>
        <a:lstStyle/>
        <a:p>
          <a:endParaRPr lang="en-US"/>
        </a:p>
      </dgm:t>
    </dgm:pt>
    <dgm:pt modelId="{409B3277-A310-4395-BD11-E5580B19C34C}" type="pres">
      <dgm:prSet presAssocID="{E710DA19-3AFC-44E6-8E47-A5D111EC23CC}" presName="linear" presStyleCnt="0">
        <dgm:presLayoutVars>
          <dgm:animLvl val="lvl"/>
          <dgm:resizeHandles val="exact"/>
        </dgm:presLayoutVars>
      </dgm:prSet>
      <dgm:spPr/>
      <dgm:t>
        <a:bodyPr/>
        <a:lstStyle/>
        <a:p>
          <a:endParaRPr lang="en-US"/>
        </a:p>
      </dgm:t>
    </dgm:pt>
    <dgm:pt modelId="{65E7D515-9BD3-4130-BCC9-025434CDF70A}" type="pres">
      <dgm:prSet presAssocID="{A58E8299-4DB9-453D-97C7-D164E04D137B}" presName="parentText" presStyleLbl="node1" presStyleIdx="0" presStyleCnt="4">
        <dgm:presLayoutVars>
          <dgm:chMax val="0"/>
          <dgm:bulletEnabled val="1"/>
        </dgm:presLayoutVars>
      </dgm:prSet>
      <dgm:spPr/>
      <dgm:t>
        <a:bodyPr/>
        <a:lstStyle/>
        <a:p>
          <a:endParaRPr lang="en-US"/>
        </a:p>
      </dgm:t>
    </dgm:pt>
    <dgm:pt modelId="{7F11BC11-6A88-4C5A-9743-4A711784D5F2}" type="pres">
      <dgm:prSet presAssocID="{78AECD5A-B2F3-47CD-901A-9DC422E62BA5}" presName="spacer" presStyleCnt="0"/>
      <dgm:spPr/>
      <dgm:t>
        <a:bodyPr/>
        <a:lstStyle/>
        <a:p>
          <a:endParaRPr lang="en-US"/>
        </a:p>
      </dgm:t>
    </dgm:pt>
    <dgm:pt modelId="{4B0C2C3D-3512-4A92-8F0E-2ED8B97494EA}" type="pres">
      <dgm:prSet presAssocID="{B9BFEC99-3705-41D3-A3F2-7868803D6B8F}" presName="parentText" presStyleLbl="node1" presStyleIdx="1" presStyleCnt="4" custLinFactNeighborX="-20601">
        <dgm:presLayoutVars>
          <dgm:chMax val="0"/>
          <dgm:bulletEnabled val="1"/>
        </dgm:presLayoutVars>
      </dgm:prSet>
      <dgm:spPr/>
      <dgm:t>
        <a:bodyPr/>
        <a:lstStyle/>
        <a:p>
          <a:endParaRPr lang="en-US"/>
        </a:p>
      </dgm:t>
    </dgm:pt>
    <dgm:pt modelId="{4894D7FF-15DC-4F8E-9622-4755ED27B5B3}" type="pres">
      <dgm:prSet presAssocID="{F53BACCC-C61E-41B8-A509-6D4387895C76}" presName="spacer" presStyleCnt="0"/>
      <dgm:spPr/>
      <dgm:t>
        <a:bodyPr/>
        <a:lstStyle/>
        <a:p>
          <a:endParaRPr lang="en-US"/>
        </a:p>
      </dgm:t>
    </dgm:pt>
    <dgm:pt modelId="{6B260E57-228E-495D-82D0-EB4DAE792295}" type="pres">
      <dgm:prSet presAssocID="{3DC49249-157F-49E4-9390-ACFC1B2E83D7}" presName="parentText" presStyleLbl="node1" presStyleIdx="2" presStyleCnt="4">
        <dgm:presLayoutVars>
          <dgm:chMax val="0"/>
          <dgm:bulletEnabled val="1"/>
        </dgm:presLayoutVars>
      </dgm:prSet>
      <dgm:spPr/>
      <dgm:t>
        <a:bodyPr/>
        <a:lstStyle/>
        <a:p>
          <a:endParaRPr lang="en-US"/>
        </a:p>
      </dgm:t>
    </dgm:pt>
    <dgm:pt modelId="{30764F30-32C5-4EEE-B93A-074519E80CAE}" type="pres">
      <dgm:prSet presAssocID="{269F822E-F30B-44B6-A1C5-B3414CE87467}" presName="spacer" presStyleCnt="0"/>
      <dgm:spPr/>
      <dgm:t>
        <a:bodyPr/>
        <a:lstStyle/>
        <a:p>
          <a:endParaRPr lang="en-US"/>
        </a:p>
      </dgm:t>
    </dgm:pt>
    <dgm:pt modelId="{4619B440-FF93-4742-9F7E-09B0EBC91120}" type="pres">
      <dgm:prSet presAssocID="{091BBFFB-AD62-4F6F-8576-6EF4353E7954}" presName="parentText" presStyleLbl="node1" presStyleIdx="3" presStyleCnt="4">
        <dgm:presLayoutVars>
          <dgm:chMax val="0"/>
          <dgm:bulletEnabled val="1"/>
        </dgm:presLayoutVars>
      </dgm:prSet>
      <dgm:spPr/>
      <dgm:t>
        <a:bodyPr/>
        <a:lstStyle/>
        <a:p>
          <a:endParaRPr lang="en-US"/>
        </a:p>
      </dgm:t>
    </dgm:pt>
  </dgm:ptLst>
  <dgm:cxnLst>
    <dgm:cxn modelId="{F8C5B90F-067B-4056-BBB5-F5C7FF5DE4A9}" type="presOf" srcId="{091BBFFB-AD62-4F6F-8576-6EF4353E7954}" destId="{4619B440-FF93-4742-9F7E-09B0EBC91120}" srcOrd="0" destOrd="0" presId="urn:microsoft.com/office/officeart/2005/8/layout/vList2"/>
    <dgm:cxn modelId="{68B24A10-AB5B-4021-AA33-6F04E3DBDD02}" type="presOf" srcId="{B9BFEC99-3705-41D3-A3F2-7868803D6B8F}" destId="{4B0C2C3D-3512-4A92-8F0E-2ED8B97494EA}" srcOrd="0" destOrd="0" presId="urn:microsoft.com/office/officeart/2005/8/layout/vList2"/>
    <dgm:cxn modelId="{142CB17D-260E-485F-ABBE-B06D0366E8A7}" srcId="{E710DA19-3AFC-44E6-8E47-A5D111EC23CC}" destId="{091BBFFB-AD62-4F6F-8576-6EF4353E7954}" srcOrd="3" destOrd="0" parTransId="{676A79A9-CA11-4750-A3E3-7F21DA470949}" sibTransId="{DB909211-7BFC-4430-8C37-0A7C27A505A6}"/>
    <dgm:cxn modelId="{EF99B68B-73FC-464A-BEB3-23F3988BFE0B}" srcId="{E710DA19-3AFC-44E6-8E47-A5D111EC23CC}" destId="{3DC49249-157F-49E4-9390-ACFC1B2E83D7}" srcOrd="2" destOrd="0" parTransId="{33E97B54-28A1-4982-8BEC-D817A25AED4A}" sibTransId="{269F822E-F30B-44B6-A1C5-B3414CE87467}"/>
    <dgm:cxn modelId="{AF6F2BA1-372F-4270-B97D-4140E7495B52}" srcId="{E710DA19-3AFC-44E6-8E47-A5D111EC23CC}" destId="{B9BFEC99-3705-41D3-A3F2-7868803D6B8F}" srcOrd="1" destOrd="0" parTransId="{DBFC1371-2539-4AD1-BCBD-37757E1F8976}" sibTransId="{F53BACCC-C61E-41B8-A509-6D4387895C76}"/>
    <dgm:cxn modelId="{0B3A6B44-0F80-457A-A5A5-2BEC9F18E53C}" type="presOf" srcId="{E710DA19-3AFC-44E6-8E47-A5D111EC23CC}" destId="{409B3277-A310-4395-BD11-E5580B19C34C}" srcOrd="0" destOrd="0" presId="urn:microsoft.com/office/officeart/2005/8/layout/vList2"/>
    <dgm:cxn modelId="{E3147DA0-1D90-400A-9014-25730DF64D91}" type="presOf" srcId="{3DC49249-157F-49E4-9390-ACFC1B2E83D7}" destId="{6B260E57-228E-495D-82D0-EB4DAE792295}" srcOrd="0" destOrd="0" presId="urn:microsoft.com/office/officeart/2005/8/layout/vList2"/>
    <dgm:cxn modelId="{0C2912E8-4CC0-45C9-A440-F2A94FC313EA}" type="presOf" srcId="{A58E8299-4DB9-453D-97C7-D164E04D137B}" destId="{65E7D515-9BD3-4130-BCC9-025434CDF70A}" srcOrd="0" destOrd="0" presId="urn:microsoft.com/office/officeart/2005/8/layout/vList2"/>
    <dgm:cxn modelId="{4FC6882C-B3CE-4514-818C-4FDCCDDEA701}" srcId="{E710DA19-3AFC-44E6-8E47-A5D111EC23CC}" destId="{A58E8299-4DB9-453D-97C7-D164E04D137B}" srcOrd="0" destOrd="0" parTransId="{DC73B32B-0820-44E4-80C9-93E93FE41C02}" sibTransId="{78AECD5A-B2F3-47CD-901A-9DC422E62BA5}"/>
    <dgm:cxn modelId="{9262D8FB-0BAE-4636-B2E3-AB84C43806B7}" type="presParOf" srcId="{409B3277-A310-4395-BD11-E5580B19C34C}" destId="{65E7D515-9BD3-4130-BCC9-025434CDF70A}" srcOrd="0" destOrd="0" presId="urn:microsoft.com/office/officeart/2005/8/layout/vList2"/>
    <dgm:cxn modelId="{293A4D12-B793-43BA-B20B-1D0D5507182C}" type="presParOf" srcId="{409B3277-A310-4395-BD11-E5580B19C34C}" destId="{7F11BC11-6A88-4C5A-9743-4A711784D5F2}" srcOrd="1" destOrd="0" presId="urn:microsoft.com/office/officeart/2005/8/layout/vList2"/>
    <dgm:cxn modelId="{878AE7D5-DCE5-4100-B388-F6E72944052D}" type="presParOf" srcId="{409B3277-A310-4395-BD11-E5580B19C34C}" destId="{4B0C2C3D-3512-4A92-8F0E-2ED8B97494EA}" srcOrd="2" destOrd="0" presId="urn:microsoft.com/office/officeart/2005/8/layout/vList2"/>
    <dgm:cxn modelId="{1CA9B33D-0866-490E-8CBA-1C4D6DA94B83}" type="presParOf" srcId="{409B3277-A310-4395-BD11-E5580B19C34C}" destId="{4894D7FF-15DC-4F8E-9622-4755ED27B5B3}" srcOrd="3" destOrd="0" presId="urn:microsoft.com/office/officeart/2005/8/layout/vList2"/>
    <dgm:cxn modelId="{BAA8CE25-62EE-4A5D-9A6C-FCB304CA5F05}" type="presParOf" srcId="{409B3277-A310-4395-BD11-E5580B19C34C}" destId="{6B260E57-228E-495D-82D0-EB4DAE792295}" srcOrd="4" destOrd="0" presId="urn:microsoft.com/office/officeart/2005/8/layout/vList2"/>
    <dgm:cxn modelId="{EEE56813-16BA-442A-A21F-095DF470F3B4}" type="presParOf" srcId="{409B3277-A310-4395-BD11-E5580B19C34C}" destId="{30764F30-32C5-4EEE-B93A-074519E80CAE}" srcOrd="5" destOrd="0" presId="urn:microsoft.com/office/officeart/2005/8/layout/vList2"/>
    <dgm:cxn modelId="{71EE5433-2D2C-4B55-8559-CF974E09A021}" type="presParOf" srcId="{409B3277-A310-4395-BD11-E5580B19C34C}" destId="{4619B440-FF93-4742-9F7E-09B0EBC91120}"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19621B-95E2-4F63-93F0-E2D58DA795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4F41C39-C959-4708-884B-594E0F8491FC}">
      <dgm:prSet phldrT="[Text]"/>
      <dgm:spPr>
        <a:solidFill>
          <a:srgbClr val="00B0F0"/>
        </a:solidFill>
      </dgm:spPr>
      <dgm:t>
        <a:bodyPr/>
        <a:lstStyle/>
        <a:p>
          <a:r>
            <a:rPr lang="zh-CN" altLang="en-US" dirty="0" smtClean="0"/>
            <a:t>團體規範</a:t>
          </a:r>
          <a:r>
            <a:rPr lang="en-US" altLang="zh-CN" dirty="0" smtClean="0"/>
            <a:t>——</a:t>
          </a:r>
          <a:r>
            <a:rPr lang="zh-CN" altLang="en-US" dirty="0" smtClean="0"/>
            <a:t>澳門政府機構 </a:t>
          </a:r>
          <a:endParaRPr lang="en-US" dirty="0"/>
        </a:p>
      </dgm:t>
    </dgm:pt>
    <dgm:pt modelId="{ECC9E3D9-3D3D-43E1-BC23-DAAE875AFE40}" type="parTrans" cxnId="{45FC15F2-DE37-4C77-B067-D99D2750EE2F}">
      <dgm:prSet/>
      <dgm:spPr/>
      <dgm:t>
        <a:bodyPr/>
        <a:lstStyle/>
        <a:p>
          <a:endParaRPr lang="en-US"/>
        </a:p>
      </dgm:t>
    </dgm:pt>
    <dgm:pt modelId="{487DCEE1-6515-4C30-864C-A02E95F58E81}" type="sibTrans" cxnId="{45FC15F2-DE37-4C77-B067-D99D2750EE2F}">
      <dgm:prSet/>
      <dgm:spPr/>
      <dgm:t>
        <a:bodyPr/>
        <a:lstStyle/>
        <a:p>
          <a:endParaRPr lang="en-US"/>
        </a:p>
      </dgm:t>
    </dgm:pt>
    <dgm:pt modelId="{62F09809-C2E9-4BB0-A69C-B32D091DBDA2}">
      <dgm:prSet phldrT="[Text]"/>
      <dgm:spPr/>
      <dgm:t>
        <a:bodyPr/>
        <a:lstStyle/>
        <a:p>
          <a:r>
            <a:rPr lang="en-US" altLang="zh-TW" dirty="0" smtClean="0"/>
            <a:t>46</a:t>
          </a:r>
          <a:r>
            <a:rPr lang="zh-TW" altLang="en-US" dirty="0" smtClean="0"/>
            <a:t>筆</a:t>
          </a:r>
          <a:endParaRPr lang="en-US" dirty="0"/>
        </a:p>
      </dgm:t>
    </dgm:pt>
    <dgm:pt modelId="{5256DBD9-AC81-4751-B046-17C6F764B65E}" type="parTrans" cxnId="{5E9D5506-30A9-4487-8531-5CF54077FF30}">
      <dgm:prSet/>
      <dgm:spPr/>
      <dgm:t>
        <a:bodyPr/>
        <a:lstStyle/>
        <a:p>
          <a:endParaRPr lang="en-US"/>
        </a:p>
      </dgm:t>
    </dgm:pt>
    <dgm:pt modelId="{E4215033-7686-430A-B9FC-D95950DC448A}" type="sibTrans" cxnId="{5E9D5506-30A9-4487-8531-5CF54077FF30}">
      <dgm:prSet/>
      <dgm:spPr/>
      <dgm:t>
        <a:bodyPr/>
        <a:lstStyle/>
        <a:p>
          <a:endParaRPr lang="en-US"/>
        </a:p>
      </dgm:t>
    </dgm:pt>
    <dgm:pt modelId="{CC488B83-0704-4EBB-B913-2D593EEC2C7C}">
      <dgm:prSet phldrT="[Text]"/>
      <dgm:spPr>
        <a:solidFill>
          <a:srgbClr val="FFC000"/>
        </a:solidFill>
      </dgm:spPr>
      <dgm:t>
        <a:bodyPr/>
        <a:lstStyle/>
        <a:p>
          <a:r>
            <a:rPr lang="zh-CN" altLang="en-US" dirty="0" smtClean="0"/>
            <a:t>個人規範</a:t>
          </a:r>
          <a:r>
            <a:rPr lang="en-US" altLang="zh-CN" dirty="0" smtClean="0"/>
            <a:t>——</a:t>
          </a:r>
          <a:r>
            <a:rPr lang="zh-CN" altLang="en-US" dirty="0" smtClean="0"/>
            <a:t>澳門女作家、女藝術家專題</a:t>
          </a:r>
          <a:endParaRPr lang="en-US" dirty="0"/>
        </a:p>
      </dgm:t>
    </dgm:pt>
    <dgm:pt modelId="{D1149921-C90F-4960-8DC5-B2BB30C69500}" type="parTrans" cxnId="{739BC7FF-A706-4F03-A44F-38987B41E49B}">
      <dgm:prSet/>
      <dgm:spPr/>
      <dgm:t>
        <a:bodyPr/>
        <a:lstStyle/>
        <a:p>
          <a:endParaRPr lang="en-US"/>
        </a:p>
      </dgm:t>
    </dgm:pt>
    <dgm:pt modelId="{6B4B1A1F-88C3-452D-BF64-8815F6DD09A4}" type="sibTrans" cxnId="{739BC7FF-A706-4F03-A44F-38987B41E49B}">
      <dgm:prSet/>
      <dgm:spPr/>
      <dgm:t>
        <a:bodyPr/>
        <a:lstStyle/>
        <a:p>
          <a:endParaRPr lang="en-US"/>
        </a:p>
      </dgm:t>
    </dgm:pt>
    <dgm:pt modelId="{17EED106-E510-4BF7-B78F-B8802C2EFE85}">
      <dgm:prSet phldrT="[Text]"/>
      <dgm:spPr/>
      <dgm:t>
        <a:bodyPr/>
        <a:lstStyle/>
        <a:p>
          <a:r>
            <a:rPr lang="en-US" dirty="0" smtClean="0"/>
            <a:t>22</a:t>
          </a:r>
          <a:r>
            <a:rPr lang="zh-CN" altLang="en-US" dirty="0" smtClean="0"/>
            <a:t>筆</a:t>
          </a:r>
          <a:endParaRPr lang="en-US" dirty="0"/>
        </a:p>
      </dgm:t>
    </dgm:pt>
    <dgm:pt modelId="{178E8C25-19BB-4BB4-981B-1F4E2CF0C72C}" type="parTrans" cxnId="{D3B6B147-223A-4205-8DAC-28FE12E5B4E6}">
      <dgm:prSet/>
      <dgm:spPr/>
      <dgm:t>
        <a:bodyPr/>
        <a:lstStyle/>
        <a:p>
          <a:endParaRPr lang="en-US"/>
        </a:p>
      </dgm:t>
    </dgm:pt>
    <dgm:pt modelId="{9DF5D3BE-62CA-4C8F-9434-D8FBB4C14A9C}" type="sibTrans" cxnId="{D3B6B147-223A-4205-8DAC-28FE12E5B4E6}">
      <dgm:prSet/>
      <dgm:spPr/>
      <dgm:t>
        <a:bodyPr/>
        <a:lstStyle/>
        <a:p>
          <a:endParaRPr lang="en-US"/>
        </a:p>
      </dgm:t>
    </dgm:pt>
    <dgm:pt modelId="{35107802-8142-4F3D-9886-150686B44706}">
      <dgm:prSet phldrT="[Text]"/>
      <dgm:spPr>
        <a:solidFill>
          <a:srgbClr val="00B050"/>
        </a:solidFill>
      </dgm:spPr>
      <dgm:t>
        <a:bodyPr/>
        <a:lstStyle/>
        <a:p>
          <a:r>
            <a:rPr lang="zh-CN" altLang="en-US" dirty="0" smtClean="0"/>
            <a:t>個人規範</a:t>
          </a:r>
          <a:r>
            <a:rPr lang="en-US" altLang="zh-CN" dirty="0" smtClean="0"/>
            <a:t>——</a:t>
          </a:r>
          <a:r>
            <a:rPr lang="zh-CN" altLang="en-US" dirty="0" smtClean="0"/>
            <a:t>其他澳門人名</a:t>
          </a:r>
          <a:endParaRPr lang="en-US" dirty="0"/>
        </a:p>
      </dgm:t>
    </dgm:pt>
    <dgm:pt modelId="{C55A4805-95A5-44C3-AF30-9BCE4D26132C}" type="parTrans" cxnId="{C69997FD-2465-4FBF-8053-FF57EF22E4C9}">
      <dgm:prSet/>
      <dgm:spPr/>
      <dgm:t>
        <a:bodyPr/>
        <a:lstStyle/>
        <a:p>
          <a:endParaRPr lang="en-US"/>
        </a:p>
      </dgm:t>
    </dgm:pt>
    <dgm:pt modelId="{03DEF1B6-B2CE-43BE-8868-544FCD2BB40C}" type="sibTrans" cxnId="{C69997FD-2465-4FBF-8053-FF57EF22E4C9}">
      <dgm:prSet/>
      <dgm:spPr/>
      <dgm:t>
        <a:bodyPr/>
        <a:lstStyle/>
        <a:p>
          <a:endParaRPr lang="en-US"/>
        </a:p>
      </dgm:t>
    </dgm:pt>
    <dgm:pt modelId="{1202B68D-C014-4978-86AD-0DCDDC880668}">
      <dgm:prSet phldrT="[Text]"/>
      <dgm:spPr/>
      <dgm:t>
        <a:bodyPr/>
        <a:lstStyle/>
        <a:p>
          <a:r>
            <a:rPr lang="en-US" altLang="zh-CN" dirty="0" smtClean="0"/>
            <a:t>52</a:t>
          </a:r>
          <a:r>
            <a:rPr lang="zh-CN" altLang="en-US" dirty="0" smtClean="0"/>
            <a:t>筆</a:t>
          </a:r>
          <a:endParaRPr lang="en-US" dirty="0"/>
        </a:p>
      </dgm:t>
    </dgm:pt>
    <dgm:pt modelId="{B3C6772F-4A61-4D11-8EBA-9CC208E837FF}" type="parTrans" cxnId="{55662302-18B5-4F77-B332-7D6392B91669}">
      <dgm:prSet/>
      <dgm:spPr/>
      <dgm:t>
        <a:bodyPr/>
        <a:lstStyle/>
        <a:p>
          <a:endParaRPr lang="en-US"/>
        </a:p>
      </dgm:t>
    </dgm:pt>
    <dgm:pt modelId="{E7F8F498-AC79-49E9-83F2-C3151CF46139}" type="sibTrans" cxnId="{55662302-18B5-4F77-B332-7D6392B91669}">
      <dgm:prSet/>
      <dgm:spPr/>
      <dgm:t>
        <a:bodyPr/>
        <a:lstStyle/>
        <a:p>
          <a:endParaRPr lang="en-US"/>
        </a:p>
      </dgm:t>
    </dgm:pt>
    <dgm:pt modelId="{45270B76-6806-4AB3-A61C-4B5CE8E2C27A}" type="pres">
      <dgm:prSet presAssocID="{C719621B-95E2-4F63-93F0-E2D58DA795B5}" presName="linear" presStyleCnt="0">
        <dgm:presLayoutVars>
          <dgm:animLvl val="lvl"/>
          <dgm:resizeHandles val="exact"/>
        </dgm:presLayoutVars>
      </dgm:prSet>
      <dgm:spPr/>
      <dgm:t>
        <a:bodyPr/>
        <a:lstStyle/>
        <a:p>
          <a:endParaRPr lang="en-US"/>
        </a:p>
      </dgm:t>
    </dgm:pt>
    <dgm:pt modelId="{FA5B77D8-7D15-4AC5-AAA7-848C5DE4325A}" type="pres">
      <dgm:prSet presAssocID="{64F41C39-C959-4708-884B-594E0F8491FC}" presName="parentText" presStyleLbl="node1" presStyleIdx="0" presStyleCnt="3">
        <dgm:presLayoutVars>
          <dgm:chMax val="0"/>
          <dgm:bulletEnabled val="1"/>
        </dgm:presLayoutVars>
      </dgm:prSet>
      <dgm:spPr/>
      <dgm:t>
        <a:bodyPr/>
        <a:lstStyle/>
        <a:p>
          <a:endParaRPr lang="en-US"/>
        </a:p>
      </dgm:t>
    </dgm:pt>
    <dgm:pt modelId="{F71F21DF-A8D4-42C4-9C88-1F7121B65C25}" type="pres">
      <dgm:prSet presAssocID="{64F41C39-C959-4708-884B-594E0F8491FC}" presName="childText" presStyleLbl="revTx" presStyleIdx="0" presStyleCnt="3">
        <dgm:presLayoutVars>
          <dgm:bulletEnabled val="1"/>
        </dgm:presLayoutVars>
      </dgm:prSet>
      <dgm:spPr/>
      <dgm:t>
        <a:bodyPr/>
        <a:lstStyle/>
        <a:p>
          <a:endParaRPr lang="en-US"/>
        </a:p>
      </dgm:t>
    </dgm:pt>
    <dgm:pt modelId="{A1E2CCBD-7860-42B2-9D39-21A6B36F3518}" type="pres">
      <dgm:prSet presAssocID="{CC488B83-0704-4EBB-B913-2D593EEC2C7C}" presName="parentText" presStyleLbl="node1" presStyleIdx="1" presStyleCnt="3">
        <dgm:presLayoutVars>
          <dgm:chMax val="0"/>
          <dgm:bulletEnabled val="1"/>
        </dgm:presLayoutVars>
      </dgm:prSet>
      <dgm:spPr/>
      <dgm:t>
        <a:bodyPr/>
        <a:lstStyle/>
        <a:p>
          <a:endParaRPr lang="en-US"/>
        </a:p>
      </dgm:t>
    </dgm:pt>
    <dgm:pt modelId="{7DB61976-C636-44ED-B0AF-3A6692B02104}" type="pres">
      <dgm:prSet presAssocID="{CC488B83-0704-4EBB-B913-2D593EEC2C7C}" presName="childText" presStyleLbl="revTx" presStyleIdx="1" presStyleCnt="3">
        <dgm:presLayoutVars>
          <dgm:bulletEnabled val="1"/>
        </dgm:presLayoutVars>
      </dgm:prSet>
      <dgm:spPr/>
      <dgm:t>
        <a:bodyPr/>
        <a:lstStyle/>
        <a:p>
          <a:endParaRPr lang="en-US"/>
        </a:p>
      </dgm:t>
    </dgm:pt>
    <dgm:pt modelId="{02767CB7-7D4F-4441-8B23-414BA892D75F}" type="pres">
      <dgm:prSet presAssocID="{35107802-8142-4F3D-9886-150686B44706}" presName="parentText" presStyleLbl="node1" presStyleIdx="2" presStyleCnt="3">
        <dgm:presLayoutVars>
          <dgm:chMax val="0"/>
          <dgm:bulletEnabled val="1"/>
        </dgm:presLayoutVars>
      </dgm:prSet>
      <dgm:spPr/>
      <dgm:t>
        <a:bodyPr/>
        <a:lstStyle/>
        <a:p>
          <a:endParaRPr lang="en-US"/>
        </a:p>
      </dgm:t>
    </dgm:pt>
    <dgm:pt modelId="{B6164A57-4B62-4C94-B325-59F364D8A0EF}" type="pres">
      <dgm:prSet presAssocID="{35107802-8142-4F3D-9886-150686B44706}" presName="childText" presStyleLbl="revTx" presStyleIdx="2" presStyleCnt="3">
        <dgm:presLayoutVars>
          <dgm:bulletEnabled val="1"/>
        </dgm:presLayoutVars>
      </dgm:prSet>
      <dgm:spPr/>
      <dgm:t>
        <a:bodyPr/>
        <a:lstStyle/>
        <a:p>
          <a:endParaRPr lang="en-US"/>
        </a:p>
      </dgm:t>
    </dgm:pt>
  </dgm:ptLst>
  <dgm:cxnLst>
    <dgm:cxn modelId="{C69997FD-2465-4FBF-8053-FF57EF22E4C9}" srcId="{C719621B-95E2-4F63-93F0-E2D58DA795B5}" destId="{35107802-8142-4F3D-9886-150686B44706}" srcOrd="2" destOrd="0" parTransId="{C55A4805-95A5-44C3-AF30-9BCE4D26132C}" sibTransId="{03DEF1B6-B2CE-43BE-8868-544FCD2BB40C}"/>
    <dgm:cxn modelId="{D3B6B147-223A-4205-8DAC-28FE12E5B4E6}" srcId="{CC488B83-0704-4EBB-B913-2D593EEC2C7C}" destId="{17EED106-E510-4BF7-B78F-B8802C2EFE85}" srcOrd="0" destOrd="0" parTransId="{178E8C25-19BB-4BB4-981B-1F4E2CF0C72C}" sibTransId="{9DF5D3BE-62CA-4C8F-9434-D8FBB4C14A9C}"/>
    <dgm:cxn modelId="{5E9D5506-30A9-4487-8531-5CF54077FF30}" srcId="{64F41C39-C959-4708-884B-594E0F8491FC}" destId="{62F09809-C2E9-4BB0-A69C-B32D091DBDA2}" srcOrd="0" destOrd="0" parTransId="{5256DBD9-AC81-4751-B046-17C6F764B65E}" sibTransId="{E4215033-7686-430A-B9FC-D95950DC448A}"/>
    <dgm:cxn modelId="{ECA1B5C5-043D-4689-90EC-4051DE073D05}" type="presOf" srcId="{1202B68D-C014-4978-86AD-0DCDDC880668}" destId="{B6164A57-4B62-4C94-B325-59F364D8A0EF}" srcOrd="0" destOrd="0" presId="urn:microsoft.com/office/officeart/2005/8/layout/vList2"/>
    <dgm:cxn modelId="{55662302-18B5-4F77-B332-7D6392B91669}" srcId="{35107802-8142-4F3D-9886-150686B44706}" destId="{1202B68D-C014-4978-86AD-0DCDDC880668}" srcOrd="0" destOrd="0" parTransId="{B3C6772F-4A61-4D11-8EBA-9CC208E837FF}" sibTransId="{E7F8F498-AC79-49E9-83F2-C3151CF46139}"/>
    <dgm:cxn modelId="{103E2BDF-32A5-48DA-8226-4162992345C5}" type="presOf" srcId="{C719621B-95E2-4F63-93F0-E2D58DA795B5}" destId="{45270B76-6806-4AB3-A61C-4B5CE8E2C27A}" srcOrd="0" destOrd="0" presId="urn:microsoft.com/office/officeart/2005/8/layout/vList2"/>
    <dgm:cxn modelId="{AF227873-D985-4298-A593-E92ED2924945}" type="presOf" srcId="{62F09809-C2E9-4BB0-A69C-B32D091DBDA2}" destId="{F71F21DF-A8D4-42C4-9C88-1F7121B65C25}" srcOrd="0" destOrd="0" presId="urn:microsoft.com/office/officeart/2005/8/layout/vList2"/>
    <dgm:cxn modelId="{8EFB301D-1863-4B59-8634-ADFCE6B85116}" type="presOf" srcId="{17EED106-E510-4BF7-B78F-B8802C2EFE85}" destId="{7DB61976-C636-44ED-B0AF-3A6692B02104}" srcOrd="0" destOrd="0" presId="urn:microsoft.com/office/officeart/2005/8/layout/vList2"/>
    <dgm:cxn modelId="{821E4618-0FDB-4D80-860A-3229853489E6}" type="presOf" srcId="{64F41C39-C959-4708-884B-594E0F8491FC}" destId="{FA5B77D8-7D15-4AC5-AAA7-848C5DE4325A}" srcOrd="0" destOrd="0" presId="urn:microsoft.com/office/officeart/2005/8/layout/vList2"/>
    <dgm:cxn modelId="{487EABD9-736A-4A3B-AABF-0FC96F03A7FA}" type="presOf" srcId="{CC488B83-0704-4EBB-B913-2D593EEC2C7C}" destId="{A1E2CCBD-7860-42B2-9D39-21A6B36F3518}" srcOrd="0" destOrd="0" presId="urn:microsoft.com/office/officeart/2005/8/layout/vList2"/>
    <dgm:cxn modelId="{739BC7FF-A706-4F03-A44F-38987B41E49B}" srcId="{C719621B-95E2-4F63-93F0-E2D58DA795B5}" destId="{CC488B83-0704-4EBB-B913-2D593EEC2C7C}" srcOrd="1" destOrd="0" parTransId="{D1149921-C90F-4960-8DC5-B2BB30C69500}" sibTransId="{6B4B1A1F-88C3-452D-BF64-8815F6DD09A4}"/>
    <dgm:cxn modelId="{039EAF68-087C-421B-B861-B32669E65C55}" type="presOf" srcId="{35107802-8142-4F3D-9886-150686B44706}" destId="{02767CB7-7D4F-4441-8B23-414BA892D75F}" srcOrd="0" destOrd="0" presId="urn:microsoft.com/office/officeart/2005/8/layout/vList2"/>
    <dgm:cxn modelId="{45FC15F2-DE37-4C77-B067-D99D2750EE2F}" srcId="{C719621B-95E2-4F63-93F0-E2D58DA795B5}" destId="{64F41C39-C959-4708-884B-594E0F8491FC}" srcOrd="0" destOrd="0" parTransId="{ECC9E3D9-3D3D-43E1-BC23-DAAE875AFE40}" sibTransId="{487DCEE1-6515-4C30-864C-A02E95F58E81}"/>
    <dgm:cxn modelId="{8C0FCB68-8E39-49BC-9296-303104D56393}" type="presParOf" srcId="{45270B76-6806-4AB3-A61C-4B5CE8E2C27A}" destId="{FA5B77D8-7D15-4AC5-AAA7-848C5DE4325A}" srcOrd="0" destOrd="0" presId="urn:microsoft.com/office/officeart/2005/8/layout/vList2"/>
    <dgm:cxn modelId="{CF47A269-73D0-44E8-87B2-654A454C70E6}" type="presParOf" srcId="{45270B76-6806-4AB3-A61C-4B5CE8E2C27A}" destId="{F71F21DF-A8D4-42C4-9C88-1F7121B65C25}" srcOrd="1" destOrd="0" presId="urn:microsoft.com/office/officeart/2005/8/layout/vList2"/>
    <dgm:cxn modelId="{8309C56A-0141-4AD1-B2B0-33D695569EA2}" type="presParOf" srcId="{45270B76-6806-4AB3-A61C-4B5CE8E2C27A}" destId="{A1E2CCBD-7860-42B2-9D39-21A6B36F3518}" srcOrd="2" destOrd="0" presId="urn:microsoft.com/office/officeart/2005/8/layout/vList2"/>
    <dgm:cxn modelId="{FD5E817F-C58D-4C63-AEED-3F6C05732917}" type="presParOf" srcId="{45270B76-6806-4AB3-A61C-4B5CE8E2C27A}" destId="{7DB61976-C636-44ED-B0AF-3A6692B02104}" srcOrd="3" destOrd="0" presId="urn:microsoft.com/office/officeart/2005/8/layout/vList2"/>
    <dgm:cxn modelId="{21170086-3A41-4428-9996-5762BA62B16B}" type="presParOf" srcId="{45270B76-6806-4AB3-A61C-4B5CE8E2C27A}" destId="{02767CB7-7D4F-4441-8B23-414BA892D75F}" srcOrd="4" destOrd="0" presId="urn:microsoft.com/office/officeart/2005/8/layout/vList2"/>
    <dgm:cxn modelId="{5767F790-E5F7-481D-92E3-74B64BA50A5C}" type="presParOf" srcId="{45270B76-6806-4AB3-A61C-4B5CE8E2C27A}" destId="{B6164A57-4B62-4C94-B325-59F364D8A0EF}" srcOrd="5"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D05438-B9FD-4C55-B438-C1CC74AE3A32}" type="doc">
      <dgm:prSet loTypeId="urn:microsoft.com/office/officeart/2005/8/layout/list1" loCatId="list" qsTypeId="urn:microsoft.com/office/officeart/2005/8/quickstyle/simple1" qsCatId="simple" csTypeId="urn:microsoft.com/office/officeart/2005/8/colors/colorful1#2" csCatId="colorful" phldr="1"/>
      <dgm:spPr/>
      <dgm:t>
        <a:bodyPr/>
        <a:lstStyle/>
        <a:p>
          <a:endParaRPr lang="en-US"/>
        </a:p>
      </dgm:t>
    </dgm:pt>
    <dgm:pt modelId="{679C86BD-4626-45B6-AC4D-6099096032CE}">
      <dgm:prSet phldrT="[Text]" custT="1"/>
      <dgm:spPr/>
      <dgm:t>
        <a:bodyPr/>
        <a:lstStyle/>
        <a:p>
          <a:r>
            <a:rPr lang="zh-TW" altLang="en-US" sz="2400" dirty="0" smtClean="0"/>
            <a:t>豐富了澳門學人名詞表</a:t>
          </a:r>
          <a:endParaRPr lang="en-US" sz="2400" dirty="0"/>
        </a:p>
      </dgm:t>
    </dgm:pt>
    <dgm:pt modelId="{CD7CFE0D-A82B-4A7F-AE68-C90CCFF8CBF1}" type="parTrans" cxnId="{CD0187F3-07E3-4E70-BB63-8B9301063D9C}">
      <dgm:prSet/>
      <dgm:spPr/>
      <dgm:t>
        <a:bodyPr/>
        <a:lstStyle/>
        <a:p>
          <a:endParaRPr lang="en-US"/>
        </a:p>
      </dgm:t>
    </dgm:pt>
    <dgm:pt modelId="{1661392F-93A6-4788-AD87-204B371B7E11}" type="sibTrans" cxnId="{CD0187F3-07E3-4E70-BB63-8B9301063D9C}">
      <dgm:prSet/>
      <dgm:spPr/>
      <dgm:t>
        <a:bodyPr/>
        <a:lstStyle/>
        <a:p>
          <a:endParaRPr lang="en-US"/>
        </a:p>
      </dgm:t>
    </dgm:pt>
    <dgm:pt modelId="{A5B7F0B7-BF2B-40EE-90B5-A106C65F3F5C}">
      <dgm:prSet phldrT="[Text]" custT="1"/>
      <dgm:spPr/>
      <dgm:t>
        <a:bodyPr/>
        <a:lstStyle/>
        <a:p>
          <a:r>
            <a:rPr lang="zh-TW" altLang="en-US" sz="2400" dirty="0" smtClean="0"/>
            <a:t>提高了文獻收集的準確性</a:t>
          </a:r>
          <a:endParaRPr lang="en-US" sz="2400" dirty="0"/>
        </a:p>
      </dgm:t>
    </dgm:pt>
    <dgm:pt modelId="{58315904-3BA5-4321-8A0E-37922805F912}" type="parTrans" cxnId="{403C9CC9-CA41-4D5C-8131-8CB033828DAF}">
      <dgm:prSet/>
      <dgm:spPr/>
      <dgm:t>
        <a:bodyPr/>
        <a:lstStyle/>
        <a:p>
          <a:endParaRPr lang="en-US"/>
        </a:p>
      </dgm:t>
    </dgm:pt>
    <dgm:pt modelId="{43A960B4-CD01-4B88-B55C-E3437F1D4B12}" type="sibTrans" cxnId="{403C9CC9-CA41-4D5C-8131-8CB033828DAF}">
      <dgm:prSet/>
      <dgm:spPr/>
      <dgm:t>
        <a:bodyPr/>
        <a:lstStyle/>
        <a:p>
          <a:endParaRPr lang="en-US"/>
        </a:p>
      </dgm:t>
    </dgm:pt>
    <dgm:pt modelId="{4E7112EC-170C-4716-A6DA-5F79CFCE007E}">
      <dgm:prSet phldrT="[Text]" custT="1"/>
      <dgm:spPr/>
      <dgm:t>
        <a:bodyPr/>
        <a:lstStyle/>
        <a:p>
          <a:r>
            <a:rPr lang="zh-TW" altLang="en-US" sz="2400" dirty="0" smtClean="0"/>
            <a:t>提供了相關線索，方便收集更多的人名和文獻資料</a:t>
          </a:r>
          <a:endParaRPr lang="en-US" sz="2400" dirty="0"/>
        </a:p>
      </dgm:t>
    </dgm:pt>
    <dgm:pt modelId="{4963CBAA-0EA5-4CC7-9A8E-7D5781AFBAF3}" type="parTrans" cxnId="{D874A430-F61A-43EF-9D65-86067D48A315}">
      <dgm:prSet/>
      <dgm:spPr/>
      <dgm:t>
        <a:bodyPr/>
        <a:lstStyle/>
        <a:p>
          <a:endParaRPr lang="en-US"/>
        </a:p>
      </dgm:t>
    </dgm:pt>
    <dgm:pt modelId="{5427A4EB-E05E-4EB8-ACB8-6F984B8BDA2D}" type="sibTrans" cxnId="{D874A430-F61A-43EF-9D65-86067D48A315}">
      <dgm:prSet/>
      <dgm:spPr/>
      <dgm:t>
        <a:bodyPr/>
        <a:lstStyle/>
        <a:p>
          <a:endParaRPr lang="en-US"/>
        </a:p>
      </dgm:t>
    </dgm:pt>
    <dgm:pt modelId="{A84E4F6B-433E-41D1-A960-C2F9A7F93FC3}" type="pres">
      <dgm:prSet presAssocID="{D3D05438-B9FD-4C55-B438-C1CC74AE3A32}" presName="linear" presStyleCnt="0">
        <dgm:presLayoutVars>
          <dgm:dir/>
          <dgm:animLvl val="lvl"/>
          <dgm:resizeHandles val="exact"/>
        </dgm:presLayoutVars>
      </dgm:prSet>
      <dgm:spPr/>
      <dgm:t>
        <a:bodyPr/>
        <a:lstStyle/>
        <a:p>
          <a:endParaRPr lang="en-US"/>
        </a:p>
      </dgm:t>
    </dgm:pt>
    <dgm:pt modelId="{922EF0B2-1DAC-47C5-AA32-EB3881553B14}" type="pres">
      <dgm:prSet presAssocID="{679C86BD-4626-45B6-AC4D-6099096032CE}" presName="parentLin" presStyleCnt="0"/>
      <dgm:spPr/>
    </dgm:pt>
    <dgm:pt modelId="{8839CC40-218C-4479-8495-6D75D2B30D78}" type="pres">
      <dgm:prSet presAssocID="{679C86BD-4626-45B6-AC4D-6099096032CE}" presName="parentLeftMargin" presStyleLbl="node1" presStyleIdx="0" presStyleCnt="3"/>
      <dgm:spPr/>
      <dgm:t>
        <a:bodyPr/>
        <a:lstStyle/>
        <a:p>
          <a:endParaRPr lang="en-US"/>
        </a:p>
      </dgm:t>
    </dgm:pt>
    <dgm:pt modelId="{B02EBA96-580E-4FF6-83AD-F21DEB206463}" type="pres">
      <dgm:prSet presAssocID="{679C86BD-4626-45B6-AC4D-6099096032CE}" presName="parentText" presStyleLbl="node1" presStyleIdx="0" presStyleCnt="3" custScaleX="67496" custScaleY="56285">
        <dgm:presLayoutVars>
          <dgm:chMax val="0"/>
          <dgm:bulletEnabled val="1"/>
        </dgm:presLayoutVars>
      </dgm:prSet>
      <dgm:spPr/>
      <dgm:t>
        <a:bodyPr/>
        <a:lstStyle/>
        <a:p>
          <a:endParaRPr lang="en-US"/>
        </a:p>
      </dgm:t>
    </dgm:pt>
    <dgm:pt modelId="{88FAF205-DF63-49C0-8915-FAA4D67AC44E}" type="pres">
      <dgm:prSet presAssocID="{679C86BD-4626-45B6-AC4D-6099096032CE}" presName="negativeSpace" presStyleCnt="0"/>
      <dgm:spPr/>
    </dgm:pt>
    <dgm:pt modelId="{EC687F55-A44B-4FBD-8835-76D5BB0E1EF3}" type="pres">
      <dgm:prSet presAssocID="{679C86BD-4626-45B6-AC4D-6099096032CE}" presName="childText" presStyleLbl="conFgAcc1" presStyleIdx="0" presStyleCnt="3" custLinFactY="-22914" custLinFactNeighborX="3587" custLinFactNeighborY="-100000">
        <dgm:presLayoutVars>
          <dgm:bulletEnabled val="1"/>
        </dgm:presLayoutVars>
      </dgm:prSet>
      <dgm:spPr/>
    </dgm:pt>
    <dgm:pt modelId="{3725ECAE-8488-4F4D-82FB-BB844CC508BA}" type="pres">
      <dgm:prSet presAssocID="{1661392F-93A6-4788-AD87-204B371B7E11}" presName="spaceBetweenRectangles" presStyleCnt="0"/>
      <dgm:spPr/>
    </dgm:pt>
    <dgm:pt modelId="{30794BC4-27FF-4595-A16E-6D4DE769AE94}" type="pres">
      <dgm:prSet presAssocID="{A5B7F0B7-BF2B-40EE-90B5-A106C65F3F5C}" presName="parentLin" presStyleCnt="0"/>
      <dgm:spPr/>
    </dgm:pt>
    <dgm:pt modelId="{AFB3F5A3-DD9F-4F38-83B6-C08179527BBA}" type="pres">
      <dgm:prSet presAssocID="{A5B7F0B7-BF2B-40EE-90B5-A106C65F3F5C}" presName="parentLeftMargin" presStyleLbl="node1" presStyleIdx="0" presStyleCnt="3"/>
      <dgm:spPr/>
      <dgm:t>
        <a:bodyPr/>
        <a:lstStyle/>
        <a:p>
          <a:endParaRPr lang="en-US"/>
        </a:p>
      </dgm:t>
    </dgm:pt>
    <dgm:pt modelId="{2FF76E93-3F8E-48A2-B94F-1326B1CE058F}" type="pres">
      <dgm:prSet presAssocID="{A5B7F0B7-BF2B-40EE-90B5-A106C65F3F5C}" presName="parentText" presStyleLbl="node1" presStyleIdx="1" presStyleCnt="3" custScaleX="71781" custScaleY="65663">
        <dgm:presLayoutVars>
          <dgm:chMax val="0"/>
          <dgm:bulletEnabled val="1"/>
        </dgm:presLayoutVars>
      </dgm:prSet>
      <dgm:spPr/>
      <dgm:t>
        <a:bodyPr/>
        <a:lstStyle/>
        <a:p>
          <a:endParaRPr lang="en-US"/>
        </a:p>
      </dgm:t>
    </dgm:pt>
    <dgm:pt modelId="{22E6DD95-D62F-41E9-B69C-4CDF8BBAB625}" type="pres">
      <dgm:prSet presAssocID="{A5B7F0B7-BF2B-40EE-90B5-A106C65F3F5C}" presName="negativeSpace" presStyleCnt="0"/>
      <dgm:spPr/>
    </dgm:pt>
    <dgm:pt modelId="{BA9C01E3-7D42-4128-AD61-E879E10C498D}" type="pres">
      <dgm:prSet presAssocID="{A5B7F0B7-BF2B-40EE-90B5-A106C65F3F5C}" presName="childText" presStyleLbl="conFgAcc1" presStyleIdx="1" presStyleCnt="3">
        <dgm:presLayoutVars>
          <dgm:bulletEnabled val="1"/>
        </dgm:presLayoutVars>
      </dgm:prSet>
      <dgm:spPr/>
    </dgm:pt>
    <dgm:pt modelId="{B208F1FA-23A6-40C0-8A98-45E599A6680B}" type="pres">
      <dgm:prSet presAssocID="{43A960B4-CD01-4B88-B55C-E3437F1D4B12}" presName="spaceBetweenRectangles" presStyleCnt="0"/>
      <dgm:spPr/>
    </dgm:pt>
    <dgm:pt modelId="{67D05B40-AB11-48FA-9DD5-4D489230DD51}" type="pres">
      <dgm:prSet presAssocID="{4E7112EC-170C-4716-A6DA-5F79CFCE007E}" presName="parentLin" presStyleCnt="0"/>
      <dgm:spPr/>
    </dgm:pt>
    <dgm:pt modelId="{3790CB0C-B9A6-42AC-95CE-DDE85155240C}" type="pres">
      <dgm:prSet presAssocID="{4E7112EC-170C-4716-A6DA-5F79CFCE007E}" presName="parentLeftMargin" presStyleLbl="node1" presStyleIdx="1" presStyleCnt="3"/>
      <dgm:spPr/>
      <dgm:t>
        <a:bodyPr/>
        <a:lstStyle/>
        <a:p>
          <a:endParaRPr lang="en-US"/>
        </a:p>
      </dgm:t>
    </dgm:pt>
    <dgm:pt modelId="{A374EAB9-768F-4FF5-94DC-003EC6E00535}" type="pres">
      <dgm:prSet presAssocID="{4E7112EC-170C-4716-A6DA-5F79CFCE007E}" presName="parentText" presStyleLbl="node1" presStyleIdx="2" presStyleCnt="3" custScaleX="203741" custScaleY="63682">
        <dgm:presLayoutVars>
          <dgm:chMax val="0"/>
          <dgm:bulletEnabled val="1"/>
        </dgm:presLayoutVars>
      </dgm:prSet>
      <dgm:spPr/>
      <dgm:t>
        <a:bodyPr/>
        <a:lstStyle/>
        <a:p>
          <a:endParaRPr lang="en-US"/>
        </a:p>
      </dgm:t>
    </dgm:pt>
    <dgm:pt modelId="{DFF95D7C-4317-4293-AD62-C3E543CDA1BA}" type="pres">
      <dgm:prSet presAssocID="{4E7112EC-170C-4716-A6DA-5F79CFCE007E}" presName="negativeSpace" presStyleCnt="0"/>
      <dgm:spPr/>
    </dgm:pt>
    <dgm:pt modelId="{CE6077EA-1D95-499D-AC5B-4E819F6216AB}" type="pres">
      <dgm:prSet presAssocID="{4E7112EC-170C-4716-A6DA-5F79CFCE007E}" presName="childText" presStyleLbl="conFgAcc1" presStyleIdx="2" presStyleCnt="3" custLinFactNeighborX="2313" custLinFactNeighborY="-17884">
        <dgm:presLayoutVars>
          <dgm:bulletEnabled val="1"/>
        </dgm:presLayoutVars>
      </dgm:prSet>
      <dgm:spPr/>
    </dgm:pt>
  </dgm:ptLst>
  <dgm:cxnLst>
    <dgm:cxn modelId="{A944D2A7-40A0-44D5-AD6E-4F7B87826EDA}" type="presOf" srcId="{679C86BD-4626-45B6-AC4D-6099096032CE}" destId="{B02EBA96-580E-4FF6-83AD-F21DEB206463}" srcOrd="1" destOrd="0" presId="urn:microsoft.com/office/officeart/2005/8/layout/list1"/>
    <dgm:cxn modelId="{403C9CC9-CA41-4D5C-8131-8CB033828DAF}" srcId="{D3D05438-B9FD-4C55-B438-C1CC74AE3A32}" destId="{A5B7F0B7-BF2B-40EE-90B5-A106C65F3F5C}" srcOrd="1" destOrd="0" parTransId="{58315904-3BA5-4321-8A0E-37922805F912}" sibTransId="{43A960B4-CD01-4B88-B55C-E3437F1D4B12}"/>
    <dgm:cxn modelId="{CD0187F3-07E3-4E70-BB63-8B9301063D9C}" srcId="{D3D05438-B9FD-4C55-B438-C1CC74AE3A32}" destId="{679C86BD-4626-45B6-AC4D-6099096032CE}" srcOrd="0" destOrd="0" parTransId="{CD7CFE0D-A82B-4A7F-AE68-C90CCFF8CBF1}" sibTransId="{1661392F-93A6-4788-AD87-204B371B7E11}"/>
    <dgm:cxn modelId="{EC67EB44-B60E-49A2-80D3-14A5B852D535}" type="presOf" srcId="{4E7112EC-170C-4716-A6DA-5F79CFCE007E}" destId="{A374EAB9-768F-4FF5-94DC-003EC6E00535}" srcOrd="1" destOrd="0" presId="urn:microsoft.com/office/officeart/2005/8/layout/list1"/>
    <dgm:cxn modelId="{BD22652C-F86F-429B-8651-E33847F6E632}" type="presOf" srcId="{4E7112EC-170C-4716-A6DA-5F79CFCE007E}" destId="{3790CB0C-B9A6-42AC-95CE-DDE85155240C}" srcOrd="0" destOrd="0" presId="urn:microsoft.com/office/officeart/2005/8/layout/list1"/>
    <dgm:cxn modelId="{D874A430-F61A-43EF-9D65-86067D48A315}" srcId="{D3D05438-B9FD-4C55-B438-C1CC74AE3A32}" destId="{4E7112EC-170C-4716-A6DA-5F79CFCE007E}" srcOrd="2" destOrd="0" parTransId="{4963CBAA-0EA5-4CC7-9A8E-7D5781AFBAF3}" sibTransId="{5427A4EB-E05E-4EB8-ACB8-6F984B8BDA2D}"/>
    <dgm:cxn modelId="{EB2C465E-4C52-455E-817F-CA1B203FCAA3}" type="presOf" srcId="{A5B7F0B7-BF2B-40EE-90B5-A106C65F3F5C}" destId="{AFB3F5A3-DD9F-4F38-83B6-C08179527BBA}" srcOrd="0" destOrd="0" presId="urn:microsoft.com/office/officeart/2005/8/layout/list1"/>
    <dgm:cxn modelId="{6F61DCFC-D961-467B-B17E-AED471C49D19}" type="presOf" srcId="{D3D05438-B9FD-4C55-B438-C1CC74AE3A32}" destId="{A84E4F6B-433E-41D1-A960-C2F9A7F93FC3}" srcOrd="0" destOrd="0" presId="urn:microsoft.com/office/officeart/2005/8/layout/list1"/>
    <dgm:cxn modelId="{522506FC-B63C-4F80-9F78-A367582F436A}" type="presOf" srcId="{679C86BD-4626-45B6-AC4D-6099096032CE}" destId="{8839CC40-218C-4479-8495-6D75D2B30D78}" srcOrd="0" destOrd="0" presId="urn:microsoft.com/office/officeart/2005/8/layout/list1"/>
    <dgm:cxn modelId="{9AC815C9-0EA1-4CE7-AB08-6B60A0BEB0C1}" type="presOf" srcId="{A5B7F0B7-BF2B-40EE-90B5-A106C65F3F5C}" destId="{2FF76E93-3F8E-48A2-B94F-1326B1CE058F}" srcOrd="1" destOrd="0" presId="urn:microsoft.com/office/officeart/2005/8/layout/list1"/>
    <dgm:cxn modelId="{FA552ED0-CE5F-48A0-AD74-73FC5CA11350}" type="presParOf" srcId="{A84E4F6B-433E-41D1-A960-C2F9A7F93FC3}" destId="{922EF0B2-1DAC-47C5-AA32-EB3881553B14}" srcOrd="0" destOrd="0" presId="urn:microsoft.com/office/officeart/2005/8/layout/list1"/>
    <dgm:cxn modelId="{B3B84F6F-FE80-4D0A-A54E-0A8037BD03E7}" type="presParOf" srcId="{922EF0B2-1DAC-47C5-AA32-EB3881553B14}" destId="{8839CC40-218C-4479-8495-6D75D2B30D78}" srcOrd="0" destOrd="0" presId="urn:microsoft.com/office/officeart/2005/8/layout/list1"/>
    <dgm:cxn modelId="{EB983209-0B83-46BC-B23F-B9475D0A29C4}" type="presParOf" srcId="{922EF0B2-1DAC-47C5-AA32-EB3881553B14}" destId="{B02EBA96-580E-4FF6-83AD-F21DEB206463}" srcOrd="1" destOrd="0" presId="urn:microsoft.com/office/officeart/2005/8/layout/list1"/>
    <dgm:cxn modelId="{60501AED-A993-451D-8481-CC01C7FFFB2B}" type="presParOf" srcId="{A84E4F6B-433E-41D1-A960-C2F9A7F93FC3}" destId="{88FAF205-DF63-49C0-8915-FAA4D67AC44E}" srcOrd="1" destOrd="0" presId="urn:microsoft.com/office/officeart/2005/8/layout/list1"/>
    <dgm:cxn modelId="{346274F2-D279-4A87-8A9F-4A0C6723EDFF}" type="presParOf" srcId="{A84E4F6B-433E-41D1-A960-C2F9A7F93FC3}" destId="{EC687F55-A44B-4FBD-8835-76D5BB0E1EF3}" srcOrd="2" destOrd="0" presId="urn:microsoft.com/office/officeart/2005/8/layout/list1"/>
    <dgm:cxn modelId="{A77E70AB-2042-444C-8788-3E6A023D2296}" type="presParOf" srcId="{A84E4F6B-433E-41D1-A960-C2F9A7F93FC3}" destId="{3725ECAE-8488-4F4D-82FB-BB844CC508BA}" srcOrd="3" destOrd="0" presId="urn:microsoft.com/office/officeart/2005/8/layout/list1"/>
    <dgm:cxn modelId="{88D463FB-80CD-4CDB-AF81-302D41B1B587}" type="presParOf" srcId="{A84E4F6B-433E-41D1-A960-C2F9A7F93FC3}" destId="{30794BC4-27FF-4595-A16E-6D4DE769AE94}" srcOrd="4" destOrd="0" presId="urn:microsoft.com/office/officeart/2005/8/layout/list1"/>
    <dgm:cxn modelId="{F301576B-FC0D-41F8-974E-A9C7BCC64A42}" type="presParOf" srcId="{30794BC4-27FF-4595-A16E-6D4DE769AE94}" destId="{AFB3F5A3-DD9F-4F38-83B6-C08179527BBA}" srcOrd="0" destOrd="0" presId="urn:microsoft.com/office/officeart/2005/8/layout/list1"/>
    <dgm:cxn modelId="{90A5D565-5F2B-4A2C-8F71-C422D6D144EC}" type="presParOf" srcId="{30794BC4-27FF-4595-A16E-6D4DE769AE94}" destId="{2FF76E93-3F8E-48A2-B94F-1326B1CE058F}" srcOrd="1" destOrd="0" presId="urn:microsoft.com/office/officeart/2005/8/layout/list1"/>
    <dgm:cxn modelId="{404E0E68-DAD0-463E-B87F-2002EB46CBFC}" type="presParOf" srcId="{A84E4F6B-433E-41D1-A960-C2F9A7F93FC3}" destId="{22E6DD95-D62F-41E9-B69C-4CDF8BBAB625}" srcOrd="5" destOrd="0" presId="urn:microsoft.com/office/officeart/2005/8/layout/list1"/>
    <dgm:cxn modelId="{EE0BBC00-D0CE-470C-94BA-B20F3FE8E094}" type="presParOf" srcId="{A84E4F6B-433E-41D1-A960-C2F9A7F93FC3}" destId="{BA9C01E3-7D42-4128-AD61-E879E10C498D}" srcOrd="6" destOrd="0" presId="urn:microsoft.com/office/officeart/2005/8/layout/list1"/>
    <dgm:cxn modelId="{EA3FCAA9-C721-4164-AD20-EF24E5D2A805}" type="presParOf" srcId="{A84E4F6B-433E-41D1-A960-C2F9A7F93FC3}" destId="{B208F1FA-23A6-40C0-8A98-45E599A6680B}" srcOrd="7" destOrd="0" presId="urn:microsoft.com/office/officeart/2005/8/layout/list1"/>
    <dgm:cxn modelId="{8C4491ED-E04C-4F67-92B6-11EB141DAFDF}" type="presParOf" srcId="{A84E4F6B-433E-41D1-A960-C2F9A7F93FC3}" destId="{67D05B40-AB11-48FA-9DD5-4D489230DD51}" srcOrd="8" destOrd="0" presId="urn:microsoft.com/office/officeart/2005/8/layout/list1"/>
    <dgm:cxn modelId="{06F65207-07AC-4B0F-997E-BD1141345393}" type="presParOf" srcId="{67D05B40-AB11-48FA-9DD5-4D489230DD51}" destId="{3790CB0C-B9A6-42AC-95CE-DDE85155240C}" srcOrd="0" destOrd="0" presId="urn:microsoft.com/office/officeart/2005/8/layout/list1"/>
    <dgm:cxn modelId="{542BC04B-D6D0-492B-96B4-C841D49FD26F}" type="presParOf" srcId="{67D05B40-AB11-48FA-9DD5-4D489230DD51}" destId="{A374EAB9-768F-4FF5-94DC-003EC6E00535}" srcOrd="1" destOrd="0" presId="urn:microsoft.com/office/officeart/2005/8/layout/list1"/>
    <dgm:cxn modelId="{D8E9949A-2514-445B-A28C-45C4715CC9D0}" type="presParOf" srcId="{A84E4F6B-433E-41D1-A960-C2F9A7F93FC3}" destId="{DFF95D7C-4317-4293-AD62-C3E543CDA1BA}" srcOrd="9" destOrd="0" presId="urn:microsoft.com/office/officeart/2005/8/layout/list1"/>
    <dgm:cxn modelId="{D2AA7C95-E4D0-410F-9A5E-518794E32D1E}" type="presParOf" srcId="{A84E4F6B-433E-41D1-A960-C2F9A7F93FC3}" destId="{CE6077EA-1D95-499D-AC5B-4E819F6216AB}"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399B663-3234-446C-987A-7499379E1094}"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C4342A69-74AB-49F3-9465-AE7606A23F9A}">
      <dgm:prSet phldrT="[Text]" custT="1"/>
      <dgm:spPr/>
      <dgm:t>
        <a:bodyPr/>
        <a:lstStyle/>
        <a:p>
          <a:r>
            <a:rPr lang="zh-CN" altLang="en-US" sz="2400" dirty="0" smtClean="0">
              <a:latin typeface="+mj-ea"/>
              <a:ea typeface="+mj-ea"/>
            </a:rPr>
            <a:t>提升</a:t>
          </a:r>
          <a:r>
            <a:rPr lang="zh-TW" altLang="en-US" sz="2400" dirty="0" smtClean="0">
              <a:latin typeface="+mj-ea"/>
              <a:ea typeface="+mj-ea"/>
            </a:rPr>
            <a:t>澳門人名規範檔的人名覆蓋率，使其可以作為澳門研究的最有價值的參考源</a:t>
          </a:r>
          <a:r>
            <a:rPr lang="zh-TW" altLang="en-US" sz="3000" dirty="0" smtClean="0">
              <a:latin typeface="+mj-ea"/>
              <a:ea typeface="+mj-ea"/>
            </a:rPr>
            <a:t>。</a:t>
          </a:r>
          <a:endParaRPr lang="en-US" sz="3000" dirty="0">
            <a:latin typeface="+mj-ea"/>
            <a:ea typeface="+mj-ea"/>
          </a:endParaRPr>
        </a:p>
      </dgm:t>
    </dgm:pt>
    <dgm:pt modelId="{2648AAFB-4EDF-42C4-BE71-0BD5B42E5E83}" type="parTrans" cxnId="{A882E242-3965-4276-904E-C7E4ACB3C1AD}">
      <dgm:prSet/>
      <dgm:spPr/>
      <dgm:t>
        <a:bodyPr/>
        <a:lstStyle/>
        <a:p>
          <a:endParaRPr lang="en-US"/>
        </a:p>
      </dgm:t>
    </dgm:pt>
    <dgm:pt modelId="{05E84B61-2B49-4C55-A30D-C15B0451F66C}" type="sibTrans" cxnId="{A882E242-3965-4276-904E-C7E4ACB3C1AD}">
      <dgm:prSet/>
      <dgm:spPr/>
      <dgm:t>
        <a:bodyPr/>
        <a:lstStyle/>
        <a:p>
          <a:endParaRPr lang="en-US"/>
        </a:p>
      </dgm:t>
    </dgm:pt>
    <dgm:pt modelId="{16388297-4507-4A02-B4BA-4190B2EB374D}">
      <dgm:prSet phldrT="[Text]" custT="1"/>
      <dgm:spPr/>
      <dgm:t>
        <a:bodyPr/>
        <a:lstStyle/>
        <a:p>
          <a:r>
            <a:rPr lang="zh-TW" altLang="en-US" sz="2400" dirty="0" smtClean="0">
              <a:latin typeface="DengXian" panose="02010600030101010101" pitchFamily="2" charset="-122"/>
              <a:ea typeface="DengXian" panose="02010600030101010101" pitchFamily="2" charset="-122"/>
            </a:rPr>
            <a:t>增加人物的工作單位，並且按照時間先後順序詳細羅列人物所屬單位機構</a:t>
          </a:r>
          <a:endParaRPr lang="en-US" sz="2400" dirty="0">
            <a:latin typeface="DengXian" panose="02010600030101010101" pitchFamily="2" charset="-122"/>
            <a:ea typeface="DengXian" panose="02010600030101010101" pitchFamily="2" charset="-122"/>
          </a:endParaRPr>
        </a:p>
      </dgm:t>
    </dgm:pt>
    <dgm:pt modelId="{ED258309-396E-425D-8BFC-8AB5C17A1BDB}" type="parTrans" cxnId="{9254584C-AEAF-42A6-BAC1-8D7F0AE9F5F2}">
      <dgm:prSet/>
      <dgm:spPr/>
      <dgm:t>
        <a:bodyPr/>
        <a:lstStyle/>
        <a:p>
          <a:endParaRPr lang="en-US"/>
        </a:p>
      </dgm:t>
    </dgm:pt>
    <dgm:pt modelId="{07D1E39C-0769-470C-9675-9ED5FC3E68AC}" type="sibTrans" cxnId="{9254584C-AEAF-42A6-BAC1-8D7F0AE9F5F2}">
      <dgm:prSet/>
      <dgm:spPr/>
      <dgm:t>
        <a:bodyPr/>
        <a:lstStyle/>
        <a:p>
          <a:endParaRPr lang="en-US"/>
        </a:p>
      </dgm:t>
    </dgm:pt>
    <dgm:pt modelId="{6F44688B-182D-4427-9EA3-89A8333DB3B9}" type="pres">
      <dgm:prSet presAssocID="{C399B663-3234-446C-987A-7499379E1094}" presName="Name0" presStyleCnt="0">
        <dgm:presLayoutVars>
          <dgm:chMax val="7"/>
          <dgm:chPref val="7"/>
          <dgm:dir/>
        </dgm:presLayoutVars>
      </dgm:prSet>
      <dgm:spPr/>
      <dgm:t>
        <a:bodyPr/>
        <a:lstStyle/>
        <a:p>
          <a:endParaRPr lang="en-US"/>
        </a:p>
      </dgm:t>
    </dgm:pt>
    <dgm:pt modelId="{65DFB7C3-110E-46E3-A4AE-CCF948C19956}" type="pres">
      <dgm:prSet presAssocID="{C399B663-3234-446C-987A-7499379E1094}" presName="Name1" presStyleCnt="0"/>
      <dgm:spPr/>
    </dgm:pt>
    <dgm:pt modelId="{A8BBD132-53DB-4335-B204-75D906542C3F}" type="pres">
      <dgm:prSet presAssocID="{C399B663-3234-446C-987A-7499379E1094}" presName="cycle" presStyleCnt="0"/>
      <dgm:spPr/>
    </dgm:pt>
    <dgm:pt modelId="{749B8F4F-4A78-4BD9-A144-367CC80C8123}" type="pres">
      <dgm:prSet presAssocID="{C399B663-3234-446C-987A-7499379E1094}" presName="srcNode" presStyleLbl="node1" presStyleIdx="0" presStyleCnt="2"/>
      <dgm:spPr/>
    </dgm:pt>
    <dgm:pt modelId="{6AA1E4F3-8FD0-4623-87CD-78B6675D6573}" type="pres">
      <dgm:prSet presAssocID="{C399B663-3234-446C-987A-7499379E1094}" presName="conn" presStyleLbl="parChTrans1D2" presStyleIdx="0" presStyleCnt="1"/>
      <dgm:spPr/>
      <dgm:t>
        <a:bodyPr/>
        <a:lstStyle/>
        <a:p>
          <a:endParaRPr lang="en-US"/>
        </a:p>
      </dgm:t>
    </dgm:pt>
    <dgm:pt modelId="{C418DA5B-5521-448F-8BBD-271421A5410A}" type="pres">
      <dgm:prSet presAssocID="{C399B663-3234-446C-987A-7499379E1094}" presName="extraNode" presStyleLbl="node1" presStyleIdx="0" presStyleCnt="2"/>
      <dgm:spPr/>
    </dgm:pt>
    <dgm:pt modelId="{7C7D3745-F76A-4A00-9327-4A944E863B4F}" type="pres">
      <dgm:prSet presAssocID="{C399B663-3234-446C-987A-7499379E1094}" presName="dstNode" presStyleLbl="node1" presStyleIdx="0" presStyleCnt="2"/>
      <dgm:spPr/>
    </dgm:pt>
    <dgm:pt modelId="{8C66625A-F716-4E94-B4BA-553BB7657F42}" type="pres">
      <dgm:prSet presAssocID="{C4342A69-74AB-49F3-9465-AE7606A23F9A}" presName="text_1" presStyleLbl="node1" presStyleIdx="0" presStyleCnt="2">
        <dgm:presLayoutVars>
          <dgm:bulletEnabled val="1"/>
        </dgm:presLayoutVars>
      </dgm:prSet>
      <dgm:spPr/>
      <dgm:t>
        <a:bodyPr/>
        <a:lstStyle/>
        <a:p>
          <a:endParaRPr lang="en-US"/>
        </a:p>
      </dgm:t>
    </dgm:pt>
    <dgm:pt modelId="{E59A1886-9592-4309-BA10-93E99CC1A2EA}" type="pres">
      <dgm:prSet presAssocID="{C4342A69-74AB-49F3-9465-AE7606A23F9A}" presName="accent_1" presStyleCnt="0"/>
      <dgm:spPr/>
    </dgm:pt>
    <dgm:pt modelId="{E4580D4D-F793-40A3-AFEC-A3EBB358E9DC}" type="pres">
      <dgm:prSet presAssocID="{C4342A69-74AB-49F3-9465-AE7606A23F9A}" presName="accentRepeatNode" presStyleLbl="solidFgAcc1" presStyleIdx="0" presStyleCnt="2"/>
      <dgm:spPr/>
    </dgm:pt>
    <dgm:pt modelId="{E2EC1E86-578C-44AE-8A6B-C77810ACF1EA}" type="pres">
      <dgm:prSet presAssocID="{16388297-4507-4A02-B4BA-4190B2EB374D}" presName="text_2" presStyleLbl="node1" presStyleIdx="1" presStyleCnt="2">
        <dgm:presLayoutVars>
          <dgm:bulletEnabled val="1"/>
        </dgm:presLayoutVars>
      </dgm:prSet>
      <dgm:spPr/>
      <dgm:t>
        <a:bodyPr/>
        <a:lstStyle/>
        <a:p>
          <a:endParaRPr lang="en-US"/>
        </a:p>
      </dgm:t>
    </dgm:pt>
    <dgm:pt modelId="{300859A6-4117-4380-B5D3-F385F8AE532B}" type="pres">
      <dgm:prSet presAssocID="{16388297-4507-4A02-B4BA-4190B2EB374D}" presName="accent_2" presStyleCnt="0"/>
      <dgm:spPr/>
    </dgm:pt>
    <dgm:pt modelId="{42768F3D-A914-4AF4-A5A4-926473AB6BC0}" type="pres">
      <dgm:prSet presAssocID="{16388297-4507-4A02-B4BA-4190B2EB374D}" presName="accentRepeatNode" presStyleLbl="solidFgAcc1" presStyleIdx="1" presStyleCnt="2"/>
      <dgm:spPr/>
    </dgm:pt>
  </dgm:ptLst>
  <dgm:cxnLst>
    <dgm:cxn modelId="{9254584C-AEAF-42A6-BAC1-8D7F0AE9F5F2}" srcId="{C399B663-3234-446C-987A-7499379E1094}" destId="{16388297-4507-4A02-B4BA-4190B2EB374D}" srcOrd="1" destOrd="0" parTransId="{ED258309-396E-425D-8BFC-8AB5C17A1BDB}" sibTransId="{07D1E39C-0769-470C-9675-9ED5FC3E68AC}"/>
    <dgm:cxn modelId="{ED4FB26D-305E-42F9-B6C9-7D77F250C54C}" type="presOf" srcId="{C4342A69-74AB-49F3-9465-AE7606A23F9A}" destId="{8C66625A-F716-4E94-B4BA-553BB7657F42}" srcOrd="0" destOrd="0" presId="urn:microsoft.com/office/officeart/2008/layout/VerticalCurvedList"/>
    <dgm:cxn modelId="{03F844F7-C80F-4FD6-BEF5-75EDE86304BC}" type="presOf" srcId="{05E84B61-2B49-4C55-A30D-C15B0451F66C}" destId="{6AA1E4F3-8FD0-4623-87CD-78B6675D6573}" srcOrd="0" destOrd="0" presId="urn:microsoft.com/office/officeart/2008/layout/VerticalCurvedList"/>
    <dgm:cxn modelId="{A882E242-3965-4276-904E-C7E4ACB3C1AD}" srcId="{C399B663-3234-446C-987A-7499379E1094}" destId="{C4342A69-74AB-49F3-9465-AE7606A23F9A}" srcOrd="0" destOrd="0" parTransId="{2648AAFB-4EDF-42C4-BE71-0BD5B42E5E83}" sibTransId="{05E84B61-2B49-4C55-A30D-C15B0451F66C}"/>
    <dgm:cxn modelId="{75C0506C-3947-47E2-BED7-EF3596D318FA}" type="presOf" srcId="{16388297-4507-4A02-B4BA-4190B2EB374D}" destId="{E2EC1E86-578C-44AE-8A6B-C77810ACF1EA}" srcOrd="0" destOrd="0" presId="urn:microsoft.com/office/officeart/2008/layout/VerticalCurvedList"/>
    <dgm:cxn modelId="{34381A0B-7832-4597-BF55-F2C8AF31F9A2}" type="presOf" srcId="{C399B663-3234-446C-987A-7499379E1094}" destId="{6F44688B-182D-4427-9EA3-89A8333DB3B9}" srcOrd="0" destOrd="0" presId="urn:microsoft.com/office/officeart/2008/layout/VerticalCurvedList"/>
    <dgm:cxn modelId="{583EE9DD-42EA-4DEC-90D8-D7756A1D4D59}" type="presParOf" srcId="{6F44688B-182D-4427-9EA3-89A8333DB3B9}" destId="{65DFB7C3-110E-46E3-A4AE-CCF948C19956}" srcOrd="0" destOrd="0" presId="urn:microsoft.com/office/officeart/2008/layout/VerticalCurvedList"/>
    <dgm:cxn modelId="{7402DC12-2A14-46CB-A399-1B80F8EAD93A}" type="presParOf" srcId="{65DFB7C3-110E-46E3-A4AE-CCF948C19956}" destId="{A8BBD132-53DB-4335-B204-75D906542C3F}" srcOrd="0" destOrd="0" presId="urn:microsoft.com/office/officeart/2008/layout/VerticalCurvedList"/>
    <dgm:cxn modelId="{053B777E-A676-4165-B732-DC7B8A421EB7}" type="presParOf" srcId="{A8BBD132-53DB-4335-B204-75D906542C3F}" destId="{749B8F4F-4A78-4BD9-A144-367CC80C8123}" srcOrd="0" destOrd="0" presId="urn:microsoft.com/office/officeart/2008/layout/VerticalCurvedList"/>
    <dgm:cxn modelId="{81F045E9-C130-4CB6-92BD-D865FCEEF258}" type="presParOf" srcId="{A8BBD132-53DB-4335-B204-75D906542C3F}" destId="{6AA1E4F3-8FD0-4623-87CD-78B6675D6573}" srcOrd="1" destOrd="0" presId="urn:microsoft.com/office/officeart/2008/layout/VerticalCurvedList"/>
    <dgm:cxn modelId="{26914196-BCA5-4B1A-AC75-ACE1E4357EAF}" type="presParOf" srcId="{A8BBD132-53DB-4335-B204-75D906542C3F}" destId="{C418DA5B-5521-448F-8BBD-271421A5410A}" srcOrd="2" destOrd="0" presId="urn:microsoft.com/office/officeart/2008/layout/VerticalCurvedList"/>
    <dgm:cxn modelId="{0BDE65DD-E952-4CE3-8392-05C6BE8FDA38}" type="presParOf" srcId="{A8BBD132-53DB-4335-B204-75D906542C3F}" destId="{7C7D3745-F76A-4A00-9327-4A944E863B4F}" srcOrd="3" destOrd="0" presId="urn:microsoft.com/office/officeart/2008/layout/VerticalCurvedList"/>
    <dgm:cxn modelId="{C89383E0-9873-4100-AA6E-EA5426F50727}" type="presParOf" srcId="{65DFB7C3-110E-46E3-A4AE-CCF948C19956}" destId="{8C66625A-F716-4E94-B4BA-553BB7657F42}" srcOrd="1" destOrd="0" presId="urn:microsoft.com/office/officeart/2008/layout/VerticalCurvedList"/>
    <dgm:cxn modelId="{646FA03C-89E8-4902-8998-046206F1276F}" type="presParOf" srcId="{65DFB7C3-110E-46E3-A4AE-CCF948C19956}" destId="{E59A1886-9592-4309-BA10-93E99CC1A2EA}" srcOrd="2" destOrd="0" presId="urn:microsoft.com/office/officeart/2008/layout/VerticalCurvedList"/>
    <dgm:cxn modelId="{535459FA-FDEF-4CD2-A6EF-FDA90BC2C020}" type="presParOf" srcId="{E59A1886-9592-4309-BA10-93E99CC1A2EA}" destId="{E4580D4D-F793-40A3-AFEC-A3EBB358E9DC}" srcOrd="0" destOrd="0" presId="urn:microsoft.com/office/officeart/2008/layout/VerticalCurvedList"/>
    <dgm:cxn modelId="{2F5A5399-7CC1-4707-804D-913B37F9D0F3}" type="presParOf" srcId="{65DFB7C3-110E-46E3-A4AE-CCF948C19956}" destId="{E2EC1E86-578C-44AE-8A6B-C77810ACF1EA}" srcOrd="3" destOrd="0" presId="urn:microsoft.com/office/officeart/2008/layout/VerticalCurvedList"/>
    <dgm:cxn modelId="{CFCDD9FB-8D2C-41ED-9750-F6C86094C7B2}" type="presParOf" srcId="{65DFB7C3-110E-46E3-A4AE-CCF948C19956}" destId="{300859A6-4117-4380-B5D3-F385F8AE532B}" srcOrd="4" destOrd="0" presId="urn:microsoft.com/office/officeart/2008/layout/VerticalCurvedList"/>
    <dgm:cxn modelId="{3B4540CB-26F3-4ACB-96BD-B20484181B0A}" type="presParOf" srcId="{300859A6-4117-4380-B5D3-F385F8AE532B}" destId="{42768F3D-A914-4AF4-A5A4-926473AB6BC0}" srcOrd="0" destOrd="0" presId="urn:microsoft.com/office/officeart/2008/layout/VerticalCurv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3B0D46C-BC4F-4B49-B134-4BE1F6CE3608}" type="doc">
      <dgm:prSet loTypeId="urn:microsoft.com/office/officeart/2011/layout/TabList" loCatId="list" qsTypeId="urn:microsoft.com/office/officeart/2005/8/quickstyle/simple1" qsCatId="simple" csTypeId="urn:microsoft.com/office/officeart/2005/8/colors/colorful5" csCatId="colorful" phldr="1"/>
      <dgm:spPr/>
      <dgm:t>
        <a:bodyPr/>
        <a:lstStyle/>
        <a:p>
          <a:endParaRPr lang="en-US"/>
        </a:p>
      </dgm:t>
    </dgm:pt>
    <dgm:pt modelId="{21AD9D31-4BA0-4C14-8A1B-BF6D1A781047}">
      <dgm:prSet phldrT="[Text]"/>
      <dgm:spPr/>
      <dgm:t>
        <a:bodyPr/>
        <a:lstStyle/>
        <a:p>
          <a:r>
            <a:rPr lang="zh-CN" altLang="en-US" dirty="0" smtClean="0"/>
            <a:t>找準定位，形成特色</a:t>
          </a:r>
          <a:endParaRPr lang="en-US" dirty="0"/>
        </a:p>
      </dgm:t>
    </dgm:pt>
    <dgm:pt modelId="{1E347B36-A122-4ADF-9C27-115083DACF08}" type="parTrans" cxnId="{92AD5A5E-90FF-425D-A8F9-DDF17D0AF2D5}">
      <dgm:prSet/>
      <dgm:spPr/>
      <dgm:t>
        <a:bodyPr/>
        <a:lstStyle/>
        <a:p>
          <a:endParaRPr lang="en-US"/>
        </a:p>
      </dgm:t>
    </dgm:pt>
    <dgm:pt modelId="{605F4E7A-2656-42FB-B86B-8C25BA0454FA}" type="sibTrans" cxnId="{92AD5A5E-90FF-425D-A8F9-DDF17D0AF2D5}">
      <dgm:prSet/>
      <dgm:spPr/>
      <dgm:t>
        <a:bodyPr/>
        <a:lstStyle/>
        <a:p>
          <a:endParaRPr lang="en-US"/>
        </a:p>
      </dgm:t>
    </dgm:pt>
    <dgm:pt modelId="{0AFF71B8-F126-4BD8-BDF4-2227AF200276}">
      <dgm:prSet phldrT="[Text]"/>
      <dgm:spPr/>
      <dgm:t>
        <a:bodyPr/>
        <a:lstStyle/>
        <a:p>
          <a:endParaRPr lang="en-US" dirty="0"/>
        </a:p>
      </dgm:t>
    </dgm:pt>
    <dgm:pt modelId="{A22120D4-781A-4BAD-B680-039BA4E61C2E}" type="parTrans" cxnId="{B1D4B02F-66D0-43F9-96BB-747A7E94D2C8}">
      <dgm:prSet/>
      <dgm:spPr/>
      <dgm:t>
        <a:bodyPr/>
        <a:lstStyle/>
        <a:p>
          <a:endParaRPr lang="en-US"/>
        </a:p>
      </dgm:t>
    </dgm:pt>
    <dgm:pt modelId="{48177E29-953A-4186-81C7-6EB244E683F2}" type="sibTrans" cxnId="{B1D4B02F-66D0-43F9-96BB-747A7E94D2C8}">
      <dgm:prSet/>
      <dgm:spPr/>
      <dgm:t>
        <a:bodyPr/>
        <a:lstStyle/>
        <a:p>
          <a:endParaRPr lang="en-US"/>
        </a:p>
      </dgm:t>
    </dgm:pt>
    <dgm:pt modelId="{04197086-2831-4944-878A-ADE77865F650}">
      <dgm:prSet phldrT="[Text]" custT="1"/>
      <dgm:spPr/>
      <dgm:t>
        <a:bodyPr/>
        <a:lstStyle/>
        <a:p>
          <a:r>
            <a:rPr lang="zh-CN" altLang="en-US" sz="2000" dirty="0" smtClean="0"/>
            <a:t>館藏發展特色與重點</a:t>
          </a:r>
          <a:endParaRPr lang="en-US" sz="2000" dirty="0"/>
        </a:p>
      </dgm:t>
    </dgm:pt>
    <dgm:pt modelId="{17788207-D1A4-4275-B14D-DAB028282821}" type="parTrans" cxnId="{0BF85103-03C7-4971-8A63-2CAA31D915BA}">
      <dgm:prSet/>
      <dgm:spPr/>
      <dgm:t>
        <a:bodyPr/>
        <a:lstStyle/>
        <a:p>
          <a:endParaRPr lang="en-US"/>
        </a:p>
      </dgm:t>
    </dgm:pt>
    <dgm:pt modelId="{C2DAFD0C-7914-4056-AE2C-77A8DFA68246}" type="sibTrans" cxnId="{0BF85103-03C7-4971-8A63-2CAA31D915BA}">
      <dgm:prSet/>
      <dgm:spPr/>
      <dgm:t>
        <a:bodyPr/>
        <a:lstStyle/>
        <a:p>
          <a:endParaRPr lang="en-US"/>
        </a:p>
      </dgm:t>
    </dgm:pt>
    <dgm:pt modelId="{3936679F-C46D-4E36-9166-881D2118E616}">
      <dgm:prSet phldrT="[Text]"/>
      <dgm:spPr/>
      <dgm:t>
        <a:bodyPr/>
        <a:lstStyle/>
        <a:p>
          <a:r>
            <a:rPr lang="zh-CN" altLang="en-US" dirty="0" smtClean="0"/>
            <a:t>多角度利用數據</a:t>
          </a:r>
          <a:endParaRPr lang="en-US" dirty="0"/>
        </a:p>
      </dgm:t>
    </dgm:pt>
    <dgm:pt modelId="{7E517B37-456C-4A09-8656-1E80B2AF22A2}" type="parTrans" cxnId="{66973550-8232-45F5-B9F0-7DB78E9714CE}">
      <dgm:prSet/>
      <dgm:spPr/>
      <dgm:t>
        <a:bodyPr/>
        <a:lstStyle/>
        <a:p>
          <a:endParaRPr lang="en-US"/>
        </a:p>
      </dgm:t>
    </dgm:pt>
    <dgm:pt modelId="{07185559-B789-4881-8A1A-AEE096F24E67}" type="sibTrans" cxnId="{66973550-8232-45F5-B9F0-7DB78E9714CE}">
      <dgm:prSet/>
      <dgm:spPr/>
      <dgm:t>
        <a:bodyPr/>
        <a:lstStyle/>
        <a:p>
          <a:endParaRPr lang="en-US"/>
        </a:p>
      </dgm:t>
    </dgm:pt>
    <dgm:pt modelId="{8B3B91BC-9C43-433F-9B7F-DB52DD4ED0AA}">
      <dgm:prSet phldrT="[Text]" phldr="1"/>
      <dgm:spPr/>
      <dgm:t>
        <a:bodyPr/>
        <a:lstStyle/>
        <a:p>
          <a:endParaRPr lang="en-US" dirty="0"/>
        </a:p>
      </dgm:t>
    </dgm:pt>
    <dgm:pt modelId="{CDA5EF09-1EB5-4566-8860-9656B233D85B}" type="parTrans" cxnId="{38258F33-3187-4E97-9C11-9A1732585959}">
      <dgm:prSet/>
      <dgm:spPr/>
      <dgm:t>
        <a:bodyPr/>
        <a:lstStyle/>
        <a:p>
          <a:endParaRPr lang="en-US"/>
        </a:p>
      </dgm:t>
    </dgm:pt>
    <dgm:pt modelId="{1A0D9212-5214-44AC-A43A-AFA2A6B05C95}" type="sibTrans" cxnId="{38258F33-3187-4E97-9C11-9A1732585959}">
      <dgm:prSet/>
      <dgm:spPr/>
      <dgm:t>
        <a:bodyPr/>
        <a:lstStyle/>
        <a:p>
          <a:endParaRPr lang="en-US"/>
        </a:p>
      </dgm:t>
    </dgm:pt>
    <dgm:pt modelId="{8734E254-DBF2-49CE-9B37-D50DDB885166}">
      <dgm:prSet phldrT="[Text]" custT="1"/>
      <dgm:spPr/>
      <dgm:t>
        <a:bodyPr/>
        <a:lstStyle/>
        <a:p>
          <a:r>
            <a:rPr lang="zh-CN" altLang="en-US" sz="2000" dirty="0" smtClean="0"/>
            <a:t>應用於館藏書目數據：提高館藏資源檢全率、檢準率</a:t>
          </a:r>
          <a:endParaRPr lang="en-US" sz="2000" dirty="0"/>
        </a:p>
      </dgm:t>
    </dgm:pt>
    <dgm:pt modelId="{9F1E26C5-6E9B-42D2-94A0-F7FDEAEC4313}" type="parTrans" cxnId="{A2E5A9FA-8147-4926-82FC-61D465DCFDD0}">
      <dgm:prSet/>
      <dgm:spPr/>
      <dgm:t>
        <a:bodyPr/>
        <a:lstStyle/>
        <a:p>
          <a:endParaRPr lang="en-US"/>
        </a:p>
      </dgm:t>
    </dgm:pt>
    <dgm:pt modelId="{37BC67A6-2CEC-447E-BF61-6800F030D939}" type="sibTrans" cxnId="{A2E5A9FA-8147-4926-82FC-61D465DCFDD0}">
      <dgm:prSet/>
      <dgm:spPr/>
      <dgm:t>
        <a:bodyPr/>
        <a:lstStyle/>
        <a:p>
          <a:endParaRPr lang="en-US"/>
        </a:p>
      </dgm:t>
    </dgm:pt>
    <dgm:pt modelId="{8199C946-874E-4F31-8D8B-68743158CB3B}">
      <dgm:prSet phldrT="[Text]"/>
      <dgm:spPr/>
      <dgm:t>
        <a:bodyPr/>
        <a:lstStyle/>
        <a:p>
          <a:r>
            <a:rPr lang="zh-CN" altLang="en-US" dirty="0" smtClean="0"/>
            <a:t>編目員的業務拓寬</a:t>
          </a:r>
          <a:endParaRPr lang="en-US" dirty="0"/>
        </a:p>
      </dgm:t>
    </dgm:pt>
    <dgm:pt modelId="{C2BF063D-1C32-4DE3-82A9-487725E69266}" type="parTrans" cxnId="{CC450DCF-0902-4FC9-93D2-66F8D2F5F997}">
      <dgm:prSet/>
      <dgm:spPr/>
      <dgm:t>
        <a:bodyPr/>
        <a:lstStyle/>
        <a:p>
          <a:endParaRPr lang="en-US"/>
        </a:p>
      </dgm:t>
    </dgm:pt>
    <dgm:pt modelId="{9470B4CA-48E9-4017-83F4-353B227F569F}" type="sibTrans" cxnId="{CC450DCF-0902-4FC9-93D2-66F8D2F5F997}">
      <dgm:prSet/>
      <dgm:spPr/>
      <dgm:t>
        <a:bodyPr/>
        <a:lstStyle/>
        <a:p>
          <a:endParaRPr lang="en-US"/>
        </a:p>
      </dgm:t>
    </dgm:pt>
    <dgm:pt modelId="{2A8EA01E-2B61-4308-90D8-B3E71AA5A45E}">
      <dgm:prSet phldrT="[Text]" phldr="1"/>
      <dgm:spPr/>
      <dgm:t>
        <a:bodyPr/>
        <a:lstStyle/>
        <a:p>
          <a:endParaRPr lang="en-US" dirty="0"/>
        </a:p>
      </dgm:t>
    </dgm:pt>
    <dgm:pt modelId="{EC99F73A-2AB3-4DA4-BE3B-658D050ACF5F}" type="parTrans" cxnId="{13152DD9-B87D-4390-9E27-A83CF6F3C90E}">
      <dgm:prSet/>
      <dgm:spPr/>
      <dgm:t>
        <a:bodyPr/>
        <a:lstStyle/>
        <a:p>
          <a:endParaRPr lang="en-US"/>
        </a:p>
      </dgm:t>
    </dgm:pt>
    <dgm:pt modelId="{44D99A68-F5B5-42CD-9859-C46A001DE299}" type="sibTrans" cxnId="{13152DD9-B87D-4390-9E27-A83CF6F3C90E}">
      <dgm:prSet/>
      <dgm:spPr/>
      <dgm:t>
        <a:bodyPr/>
        <a:lstStyle/>
        <a:p>
          <a:endParaRPr lang="en-US"/>
        </a:p>
      </dgm:t>
    </dgm:pt>
    <dgm:pt modelId="{03328EBC-F2B5-4086-AB3F-2C131E23616B}">
      <dgm:prSet phldrT="[Text]" custT="1"/>
      <dgm:spPr/>
      <dgm:t>
        <a:bodyPr/>
        <a:lstStyle/>
        <a:p>
          <a:r>
            <a:rPr lang="zh-CN" altLang="en-US" sz="2000" dirty="0" smtClean="0"/>
            <a:t>用規範記錄製作理念理解學者庫，進行學者庫建設</a:t>
          </a:r>
          <a:endParaRPr lang="en-US" sz="2000" dirty="0"/>
        </a:p>
      </dgm:t>
    </dgm:pt>
    <dgm:pt modelId="{0E8BB102-C8CB-45A3-9685-4FCEDD5BBD4F}" type="parTrans" cxnId="{E1906875-5E58-43D9-81D0-F6D7203683F6}">
      <dgm:prSet/>
      <dgm:spPr/>
      <dgm:t>
        <a:bodyPr/>
        <a:lstStyle/>
        <a:p>
          <a:endParaRPr lang="en-US"/>
        </a:p>
      </dgm:t>
    </dgm:pt>
    <dgm:pt modelId="{B363B7D8-274F-4426-AF5A-F11C272833BA}" type="sibTrans" cxnId="{E1906875-5E58-43D9-81D0-F6D7203683F6}">
      <dgm:prSet/>
      <dgm:spPr/>
      <dgm:t>
        <a:bodyPr/>
        <a:lstStyle/>
        <a:p>
          <a:endParaRPr lang="en-US"/>
        </a:p>
      </dgm:t>
    </dgm:pt>
    <dgm:pt modelId="{3C1A9DA0-1DD4-4010-8A60-0EB7002816FE}">
      <dgm:prSet phldrT="[Text]" custT="1"/>
      <dgm:spPr/>
      <dgm:t>
        <a:bodyPr/>
        <a:lstStyle/>
        <a:p>
          <a:r>
            <a:rPr lang="zh-CN" altLang="en-US" sz="2000" dirty="0" smtClean="0"/>
            <a:t>人力資源情況</a:t>
          </a:r>
          <a:endParaRPr lang="en-US" sz="2000" dirty="0"/>
        </a:p>
      </dgm:t>
    </dgm:pt>
    <dgm:pt modelId="{AEAAF9A8-DF56-486B-8F04-331EB228CBB3}" type="parTrans" cxnId="{E22EACA2-119B-40E6-9887-A91A93FA4957}">
      <dgm:prSet/>
      <dgm:spPr/>
      <dgm:t>
        <a:bodyPr/>
        <a:lstStyle/>
        <a:p>
          <a:endParaRPr lang="en-US"/>
        </a:p>
      </dgm:t>
    </dgm:pt>
    <dgm:pt modelId="{98F6C3C0-4229-469E-9A82-1125EBCA6A90}" type="sibTrans" cxnId="{E22EACA2-119B-40E6-9887-A91A93FA4957}">
      <dgm:prSet/>
      <dgm:spPr/>
      <dgm:t>
        <a:bodyPr/>
        <a:lstStyle/>
        <a:p>
          <a:endParaRPr lang="en-US"/>
        </a:p>
      </dgm:t>
    </dgm:pt>
    <dgm:pt modelId="{BABFA304-AD24-43A8-9593-F8BAB75BA73B}">
      <dgm:prSet phldrT="[Text]" custT="1"/>
      <dgm:spPr/>
      <dgm:t>
        <a:bodyPr/>
        <a:lstStyle/>
        <a:p>
          <a:r>
            <a:rPr lang="zh-CN" altLang="en-US" sz="2000" dirty="0" smtClean="0"/>
            <a:t>應用於澳門學文獻數據庫建設</a:t>
          </a:r>
          <a:endParaRPr lang="en-US" sz="2000" dirty="0"/>
        </a:p>
      </dgm:t>
    </dgm:pt>
    <dgm:pt modelId="{9896277E-DF67-4E7E-9FF5-3407F9051F8C}" type="parTrans" cxnId="{4AA74AA2-0CB7-46BF-BE33-89C86B1FB32D}">
      <dgm:prSet/>
      <dgm:spPr/>
      <dgm:t>
        <a:bodyPr/>
        <a:lstStyle/>
        <a:p>
          <a:endParaRPr lang="en-US"/>
        </a:p>
      </dgm:t>
    </dgm:pt>
    <dgm:pt modelId="{48ECCC65-E2A0-4BD4-A8CE-28314B366749}" type="sibTrans" cxnId="{4AA74AA2-0CB7-46BF-BE33-89C86B1FB32D}">
      <dgm:prSet/>
      <dgm:spPr/>
      <dgm:t>
        <a:bodyPr/>
        <a:lstStyle/>
        <a:p>
          <a:endParaRPr lang="en-US"/>
        </a:p>
      </dgm:t>
    </dgm:pt>
    <dgm:pt modelId="{30831FCC-6D47-415F-9A96-6CC7ED610F8A}" type="pres">
      <dgm:prSet presAssocID="{C3B0D46C-BC4F-4B49-B134-4BE1F6CE3608}" presName="Name0" presStyleCnt="0">
        <dgm:presLayoutVars>
          <dgm:chMax/>
          <dgm:chPref val="3"/>
          <dgm:dir/>
          <dgm:animOne val="branch"/>
          <dgm:animLvl val="lvl"/>
        </dgm:presLayoutVars>
      </dgm:prSet>
      <dgm:spPr/>
      <dgm:t>
        <a:bodyPr/>
        <a:lstStyle/>
        <a:p>
          <a:endParaRPr lang="en-US"/>
        </a:p>
      </dgm:t>
    </dgm:pt>
    <dgm:pt modelId="{EC896E51-A525-420A-ABE8-B8C65B14EA26}" type="pres">
      <dgm:prSet presAssocID="{21AD9D31-4BA0-4C14-8A1B-BF6D1A781047}" presName="composite" presStyleCnt="0"/>
      <dgm:spPr/>
    </dgm:pt>
    <dgm:pt modelId="{1C6A50CA-5789-4873-94FB-7215A78D9DEF}" type="pres">
      <dgm:prSet presAssocID="{21AD9D31-4BA0-4C14-8A1B-BF6D1A781047}" presName="FirstChild" presStyleLbl="revTx" presStyleIdx="0" presStyleCnt="6">
        <dgm:presLayoutVars>
          <dgm:chMax val="0"/>
          <dgm:chPref val="0"/>
          <dgm:bulletEnabled val="1"/>
        </dgm:presLayoutVars>
      </dgm:prSet>
      <dgm:spPr/>
      <dgm:t>
        <a:bodyPr/>
        <a:lstStyle/>
        <a:p>
          <a:endParaRPr lang="en-US"/>
        </a:p>
      </dgm:t>
    </dgm:pt>
    <dgm:pt modelId="{23D306E2-BAEB-450A-8FB4-602601505268}" type="pres">
      <dgm:prSet presAssocID="{21AD9D31-4BA0-4C14-8A1B-BF6D1A781047}" presName="Parent" presStyleLbl="alignNode1" presStyleIdx="0" presStyleCnt="3" custScaleX="100162" custScaleY="164447">
        <dgm:presLayoutVars>
          <dgm:chMax val="3"/>
          <dgm:chPref val="3"/>
          <dgm:bulletEnabled val="1"/>
        </dgm:presLayoutVars>
      </dgm:prSet>
      <dgm:spPr/>
      <dgm:t>
        <a:bodyPr/>
        <a:lstStyle/>
        <a:p>
          <a:endParaRPr lang="en-US"/>
        </a:p>
      </dgm:t>
    </dgm:pt>
    <dgm:pt modelId="{EE1D243C-6D70-4D87-A3A8-186AE525F86F}" type="pres">
      <dgm:prSet presAssocID="{21AD9D31-4BA0-4C14-8A1B-BF6D1A781047}" presName="Accent" presStyleLbl="parChTrans1D1" presStyleIdx="0" presStyleCnt="3"/>
      <dgm:spPr/>
    </dgm:pt>
    <dgm:pt modelId="{FB5B4EE2-1526-41D6-ABC6-040FD58E783A}" type="pres">
      <dgm:prSet presAssocID="{21AD9D31-4BA0-4C14-8A1B-BF6D1A781047}" presName="Child" presStyleLbl="revTx" presStyleIdx="1" presStyleCnt="6" custScaleY="129009">
        <dgm:presLayoutVars>
          <dgm:chMax val="0"/>
          <dgm:chPref val="0"/>
          <dgm:bulletEnabled val="1"/>
        </dgm:presLayoutVars>
      </dgm:prSet>
      <dgm:spPr/>
      <dgm:t>
        <a:bodyPr/>
        <a:lstStyle/>
        <a:p>
          <a:endParaRPr lang="en-US"/>
        </a:p>
      </dgm:t>
    </dgm:pt>
    <dgm:pt modelId="{01FA832C-6E20-4230-86B5-F65AC6267BDD}" type="pres">
      <dgm:prSet presAssocID="{605F4E7A-2656-42FB-B86B-8C25BA0454FA}" presName="sibTrans" presStyleCnt="0"/>
      <dgm:spPr/>
    </dgm:pt>
    <dgm:pt modelId="{358C5226-A324-48DB-8597-E335A72EF515}" type="pres">
      <dgm:prSet presAssocID="{3936679F-C46D-4E36-9166-881D2118E616}" presName="composite" presStyleCnt="0"/>
      <dgm:spPr/>
    </dgm:pt>
    <dgm:pt modelId="{CB97E2C0-D1D1-4F2E-8795-A66CE60F5A96}" type="pres">
      <dgm:prSet presAssocID="{3936679F-C46D-4E36-9166-881D2118E616}" presName="FirstChild" presStyleLbl="revTx" presStyleIdx="2" presStyleCnt="6">
        <dgm:presLayoutVars>
          <dgm:chMax val="0"/>
          <dgm:chPref val="0"/>
          <dgm:bulletEnabled val="1"/>
        </dgm:presLayoutVars>
      </dgm:prSet>
      <dgm:spPr/>
      <dgm:t>
        <a:bodyPr/>
        <a:lstStyle/>
        <a:p>
          <a:endParaRPr lang="en-US"/>
        </a:p>
      </dgm:t>
    </dgm:pt>
    <dgm:pt modelId="{FC6297EE-D8AD-4A7B-A6A8-DBE5D4FBEA55}" type="pres">
      <dgm:prSet presAssocID="{3936679F-C46D-4E36-9166-881D2118E616}" presName="Parent" presStyleLbl="alignNode1" presStyleIdx="1" presStyleCnt="3" custScaleX="94950" custScaleY="183524">
        <dgm:presLayoutVars>
          <dgm:chMax val="3"/>
          <dgm:chPref val="3"/>
          <dgm:bulletEnabled val="1"/>
        </dgm:presLayoutVars>
      </dgm:prSet>
      <dgm:spPr/>
      <dgm:t>
        <a:bodyPr/>
        <a:lstStyle/>
        <a:p>
          <a:endParaRPr lang="en-US"/>
        </a:p>
      </dgm:t>
    </dgm:pt>
    <dgm:pt modelId="{3EBB45A6-3838-4558-9CC5-558231CAB520}" type="pres">
      <dgm:prSet presAssocID="{3936679F-C46D-4E36-9166-881D2118E616}" presName="Accent" presStyleLbl="parChTrans1D1" presStyleIdx="1" presStyleCnt="3"/>
      <dgm:spPr/>
    </dgm:pt>
    <dgm:pt modelId="{06A54B0F-BF32-4BC0-8138-751E628F4165}" type="pres">
      <dgm:prSet presAssocID="{3936679F-C46D-4E36-9166-881D2118E616}" presName="Child" presStyleLbl="revTx" presStyleIdx="3" presStyleCnt="6" custScaleY="122336">
        <dgm:presLayoutVars>
          <dgm:chMax val="0"/>
          <dgm:chPref val="0"/>
          <dgm:bulletEnabled val="1"/>
        </dgm:presLayoutVars>
      </dgm:prSet>
      <dgm:spPr/>
      <dgm:t>
        <a:bodyPr/>
        <a:lstStyle/>
        <a:p>
          <a:endParaRPr lang="en-US"/>
        </a:p>
      </dgm:t>
    </dgm:pt>
    <dgm:pt modelId="{4F28C117-7C50-4FF8-85C5-3841E248294A}" type="pres">
      <dgm:prSet presAssocID="{07185559-B789-4881-8A1A-AEE096F24E67}" presName="sibTrans" presStyleCnt="0"/>
      <dgm:spPr/>
    </dgm:pt>
    <dgm:pt modelId="{79FCD4DC-BEEA-48C8-8214-45E475F5064F}" type="pres">
      <dgm:prSet presAssocID="{8199C946-874E-4F31-8D8B-68743158CB3B}" presName="composite" presStyleCnt="0"/>
      <dgm:spPr/>
    </dgm:pt>
    <dgm:pt modelId="{16C108C5-8997-48D1-8789-E86E74772B82}" type="pres">
      <dgm:prSet presAssocID="{8199C946-874E-4F31-8D8B-68743158CB3B}" presName="FirstChild" presStyleLbl="revTx" presStyleIdx="4" presStyleCnt="6">
        <dgm:presLayoutVars>
          <dgm:chMax val="0"/>
          <dgm:chPref val="0"/>
          <dgm:bulletEnabled val="1"/>
        </dgm:presLayoutVars>
      </dgm:prSet>
      <dgm:spPr/>
      <dgm:t>
        <a:bodyPr/>
        <a:lstStyle/>
        <a:p>
          <a:endParaRPr lang="en-US"/>
        </a:p>
      </dgm:t>
    </dgm:pt>
    <dgm:pt modelId="{7E73FD95-10BF-4BE2-9458-BE6D3BB096A4}" type="pres">
      <dgm:prSet presAssocID="{8199C946-874E-4F31-8D8B-68743158CB3B}" presName="Parent" presStyleLbl="alignNode1" presStyleIdx="2" presStyleCnt="3" custScaleX="100162" custScaleY="205632">
        <dgm:presLayoutVars>
          <dgm:chMax val="3"/>
          <dgm:chPref val="3"/>
          <dgm:bulletEnabled val="1"/>
        </dgm:presLayoutVars>
      </dgm:prSet>
      <dgm:spPr/>
      <dgm:t>
        <a:bodyPr/>
        <a:lstStyle/>
        <a:p>
          <a:endParaRPr lang="en-US"/>
        </a:p>
      </dgm:t>
    </dgm:pt>
    <dgm:pt modelId="{B55ED17D-9D9F-4118-B739-1B8FCB672F09}" type="pres">
      <dgm:prSet presAssocID="{8199C946-874E-4F31-8D8B-68743158CB3B}" presName="Accent" presStyleLbl="parChTrans1D1" presStyleIdx="2" presStyleCnt="3"/>
      <dgm:spPr/>
    </dgm:pt>
    <dgm:pt modelId="{C5D48A9B-7602-4B59-AC61-84930186561A}" type="pres">
      <dgm:prSet presAssocID="{8199C946-874E-4F31-8D8B-68743158CB3B}" presName="Child" presStyleLbl="revTx" presStyleIdx="5" presStyleCnt="6">
        <dgm:presLayoutVars>
          <dgm:chMax val="0"/>
          <dgm:chPref val="0"/>
          <dgm:bulletEnabled val="1"/>
        </dgm:presLayoutVars>
      </dgm:prSet>
      <dgm:spPr/>
      <dgm:t>
        <a:bodyPr/>
        <a:lstStyle/>
        <a:p>
          <a:endParaRPr lang="en-US"/>
        </a:p>
      </dgm:t>
    </dgm:pt>
  </dgm:ptLst>
  <dgm:cxnLst>
    <dgm:cxn modelId="{668C9C59-BD53-4234-8FD8-F1FD593D4505}" type="presOf" srcId="{8B3B91BC-9C43-433F-9B7F-DB52DD4ED0AA}" destId="{CB97E2C0-D1D1-4F2E-8795-A66CE60F5A96}" srcOrd="0" destOrd="0" presId="urn:microsoft.com/office/officeart/2011/layout/TabList"/>
    <dgm:cxn modelId="{3AA81985-C97A-4CA5-B070-30FD0DB91D52}" type="presOf" srcId="{3C1A9DA0-1DD4-4010-8A60-0EB7002816FE}" destId="{FB5B4EE2-1526-41D6-ABC6-040FD58E783A}" srcOrd="0" destOrd="1" presId="urn:microsoft.com/office/officeart/2011/layout/TabList"/>
    <dgm:cxn modelId="{24418AC4-0269-4EA2-8749-F73927C2EB0C}" type="presOf" srcId="{C3B0D46C-BC4F-4B49-B134-4BE1F6CE3608}" destId="{30831FCC-6D47-415F-9A96-6CC7ED610F8A}" srcOrd="0" destOrd="0" presId="urn:microsoft.com/office/officeart/2011/layout/TabList"/>
    <dgm:cxn modelId="{0183C0C5-3313-414A-9AC5-9C8EAA8AF0DC}" type="presOf" srcId="{04197086-2831-4944-878A-ADE77865F650}" destId="{FB5B4EE2-1526-41D6-ABC6-040FD58E783A}" srcOrd="0" destOrd="0" presId="urn:microsoft.com/office/officeart/2011/layout/TabList"/>
    <dgm:cxn modelId="{A2E5A9FA-8147-4926-82FC-61D465DCFDD0}" srcId="{3936679F-C46D-4E36-9166-881D2118E616}" destId="{8734E254-DBF2-49CE-9B37-D50DDB885166}" srcOrd="1" destOrd="0" parTransId="{9F1E26C5-6E9B-42D2-94A0-F7FDEAEC4313}" sibTransId="{37BC67A6-2CEC-447E-BF61-6800F030D939}"/>
    <dgm:cxn modelId="{C50697D4-4EC9-4E81-9AC1-D6257E89D571}" type="presOf" srcId="{21AD9D31-4BA0-4C14-8A1B-BF6D1A781047}" destId="{23D306E2-BAEB-450A-8FB4-602601505268}" srcOrd="0" destOrd="0" presId="urn:microsoft.com/office/officeart/2011/layout/TabList"/>
    <dgm:cxn modelId="{8EAB442A-04CE-4DF8-AE65-90D85C518DBC}" type="presOf" srcId="{8734E254-DBF2-49CE-9B37-D50DDB885166}" destId="{06A54B0F-BF32-4BC0-8138-751E628F4165}" srcOrd="0" destOrd="0" presId="urn:microsoft.com/office/officeart/2011/layout/TabList"/>
    <dgm:cxn modelId="{0BF85103-03C7-4971-8A63-2CAA31D915BA}" srcId="{21AD9D31-4BA0-4C14-8A1B-BF6D1A781047}" destId="{04197086-2831-4944-878A-ADE77865F650}" srcOrd="1" destOrd="0" parTransId="{17788207-D1A4-4275-B14D-DAB028282821}" sibTransId="{C2DAFD0C-7914-4056-AE2C-77A8DFA68246}"/>
    <dgm:cxn modelId="{CD963CCE-6E55-4708-AA6B-57B9144D6BEC}" type="presOf" srcId="{3936679F-C46D-4E36-9166-881D2118E616}" destId="{FC6297EE-D8AD-4A7B-A6A8-DBE5D4FBEA55}" srcOrd="0" destOrd="0" presId="urn:microsoft.com/office/officeart/2011/layout/TabList"/>
    <dgm:cxn modelId="{38258F33-3187-4E97-9C11-9A1732585959}" srcId="{3936679F-C46D-4E36-9166-881D2118E616}" destId="{8B3B91BC-9C43-433F-9B7F-DB52DD4ED0AA}" srcOrd="0" destOrd="0" parTransId="{CDA5EF09-1EB5-4566-8860-9656B233D85B}" sibTransId="{1A0D9212-5214-44AC-A43A-AFA2A6B05C95}"/>
    <dgm:cxn modelId="{B92944D9-AE9B-464F-A035-0DD35D893879}" type="presOf" srcId="{2A8EA01E-2B61-4308-90D8-B3E71AA5A45E}" destId="{16C108C5-8997-48D1-8789-E86E74772B82}" srcOrd="0" destOrd="0" presId="urn:microsoft.com/office/officeart/2011/layout/TabList"/>
    <dgm:cxn modelId="{85964160-DED5-4B66-BAEB-D2293BB7E28D}" type="presOf" srcId="{BABFA304-AD24-43A8-9593-F8BAB75BA73B}" destId="{06A54B0F-BF32-4BC0-8138-751E628F4165}" srcOrd="0" destOrd="1" presId="urn:microsoft.com/office/officeart/2011/layout/TabList"/>
    <dgm:cxn modelId="{66973550-8232-45F5-B9F0-7DB78E9714CE}" srcId="{C3B0D46C-BC4F-4B49-B134-4BE1F6CE3608}" destId="{3936679F-C46D-4E36-9166-881D2118E616}" srcOrd="1" destOrd="0" parTransId="{7E517B37-456C-4A09-8656-1E80B2AF22A2}" sibTransId="{07185559-B789-4881-8A1A-AEE096F24E67}"/>
    <dgm:cxn modelId="{13152DD9-B87D-4390-9E27-A83CF6F3C90E}" srcId="{8199C946-874E-4F31-8D8B-68743158CB3B}" destId="{2A8EA01E-2B61-4308-90D8-B3E71AA5A45E}" srcOrd="0" destOrd="0" parTransId="{EC99F73A-2AB3-4DA4-BE3B-658D050ACF5F}" sibTransId="{44D99A68-F5B5-42CD-9859-C46A001DE299}"/>
    <dgm:cxn modelId="{92AD5A5E-90FF-425D-A8F9-DDF17D0AF2D5}" srcId="{C3B0D46C-BC4F-4B49-B134-4BE1F6CE3608}" destId="{21AD9D31-4BA0-4C14-8A1B-BF6D1A781047}" srcOrd="0" destOrd="0" parTransId="{1E347B36-A122-4ADF-9C27-115083DACF08}" sibTransId="{605F4E7A-2656-42FB-B86B-8C25BA0454FA}"/>
    <dgm:cxn modelId="{CC450DCF-0902-4FC9-93D2-66F8D2F5F997}" srcId="{C3B0D46C-BC4F-4B49-B134-4BE1F6CE3608}" destId="{8199C946-874E-4F31-8D8B-68743158CB3B}" srcOrd="2" destOrd="0" parTransId="{C2BF063D-1C32-4DE3-82A9-487725E69266}" sibTransId="{9470B4CA-48E9-4017-83F4-353B227F569F}"/>
    <dgm:cxn modelId="{B1D4B02F-66D0-43F9-96BB-747A7E94D2C8}" srcId="{21AD9D31-4BA0-4C14-8A1B-BF6D1A781047}" destId="{0AFF71B8-F126-4BD8-BDF4-2227AF200276}" srcOrd="0" destOrd="0" parTransId="{A22120D4-781A-4BAD-B680-039BA4E61C2E}" sibTransId="{48177E29-953A-4186-81C7-6EB244E683F2}"/>
    <dgm:cxn modelId="{646B6656-2582-4989-89EB-7746F25C6B02}" type="presOf" srcId="{0AFF71B8-F126-4BD8-BDF4-2227AF200276}" destId="{1C6A50CA-5789-4873-94FB-7215A78D9DEF}" srcOrd="0" destOrd="0" presId="urn:microsoft.com/office/officeart/2011/layout/TabList"/>
    <dgm:cxn modelId="{18ACE836-1928-4C64-ABE9-7E04ADBC2752}" type="presOf" srcId="{8199C946-874E-4F31-8D8B-68743158CB3B}" destId="{7E73FD95-10BF-4BE2-9458-BE6D3BB096A4}" srcOrd="0" destOrd="0" presId="urn:microsoft.com/office/officeart/2011/layout/TabList"/>
    <dgm:cxn modelId="{CC3F762F-F90C-40A6-A478-5B0C7A510CD7}" type="presOf" srcId="{03328EBC-F2B5-4086-AB3F-2C131E23616B}" destId="{C5D48A9B-7602-4B59-AC61-84930186561A}" srcOrd="0" destOrd="0" presId="urn:microsoft.com/office/officeart/2011/layout/TabList"/>
    <dgm:cxn modelId="{4AA74AA2-0CB7-46BF-BE33-89C86B1FB32D}" srcId="{3936679F-C46D-4E36-9166-881D2118E616}" destId="{BABFA304-AD24-43A8-9593-F8BAB75BA73B}" srcOrd="2" destOrd="0" parTransId="{9896277E-DF67-4E7E-9FF5-3407F9051F8C}" sibTransId="{48ECCC65-E2A0-4BD4-A8CE-28314B366749}"/>
    <dgm:cxn modelId="{E1906875-5E58-43D9-81D0-F6D7203683F6}" srcId="{8199C946-874E-4F31-8D8B-68743158CB3B}" destId="{03328EBC-F2B5-4086-AB3F-2C131E23616B}" srcOrd="1" destOrd="0" parTransId="{0E8BB102-C8CB-45A3-9685-4FCEDD5BBD4F}" sibTransId="{B363B7D8-274F-4426-AF5A-F11C272833BA}"/>
    <dgm:cxn modelId="{E22EACA2-119B-40E6-9887-A91A93FA4957}" srcId="{21AD9D31-4BA0-4C14-8A1B-BF6D1A781047}" destId="{3C1A9DA0-1DD4-4010-8A60-0EB7002816FE}" srcOrd="2" destOrd="0" parTransId="{AEAAF9A8-DF56-486B-8F04-331EB228CBB3}" sibTransId="{98F6C3C0-4229-469E-9A82-1125EBCA6A90}"/>
    <dgm:cxn modelId="{B2A595A3-DCDD-4A5F-89F6-00C55738CF4C}" type="presParOf" srcId="{30831FCC-6D47-415F-9A96-6CC7ED610F8A}" destId="{EC896E51-A525-420A-ABE8-B8C65B14EA26}" srcOrd="0" destOrd="0" presId="urn:microsoft.com/office/officeart/2011/layout/TabList"/>
    <dgm:cxn modelId="{6A210F13-5386-41E5-8E24-4D0D9B47C62E}" type="presParOf" srcId="{EC896E51-A525-420A-ABE8-B8C65B14EA26}" destId="{1C6A50CA-5789-4873-94FB-7215A78D9DEF}" srcOrd="0" destOrd="0" presId="urn:microsoft.com/office/officeart/2011/layout/TabList"/>
    <dgm:cxn modelId="{C22993DF-23D9-4DB9-ABDB-FA3F2EBFE97B}" type="presParOf" srcId="{EC896E51-A525-420A-ABE8-B8C65B14EA26}" destId="{23D306E2-BAEB-450A-8FB4-602601505268}" srcOrd="1" destOrd="0" presId="urn:microsoft.com/office/officeart/2011/layout/TabList"/>
    <dgm:cxn modelId="{C35738C6-010F-4362-9F12-AEA6FC7D599A}" type="presParOf" srcId="{EC896E51-A525-420A-ABE8-B8C65B14EA26}" destId="{EE1D243C-6D70-4D87-A3A8-186AE525F86F}" srcOrd="2" destOrd="0" presId="urn:microsoft.com/office/officeart/2011/layout/TabList"/>
    <dgm:cxn modelId="{E2EAAE74-A5C6-4693-9D18-A92EC2C0634C}" type="presParOf" srcId="{30831FCC-6D47-415F-9A96-6CC7ED610F8A}" destId="{FB5B4EE2-1526-41D6-ABC6-040FD58E783A}" srcOrd="1" destOrd="0" presId="urn:microsoft.com/office/officeart/2011/layout/TabList"/>
    <dgm:cxn modelId="{FEC8EEAF-B283-4CC7-88B9-C802937C3265}" type="presParOf" srcId="{30831FCC-6D47-415F-9A96-6CC7ED610F8A}" destId="{01FA832C-6E20-4230-86B5-F65AC6267BDD}" srcOrd="2" destOrd="0" presId="urn:microsoft.com/office/officeart/2011/layout/TabList"/>
    <dgm:cxn modelId="{435BD8EE-2D4D-401D-83FC-F52D6A4D15AD}" type="presParOf" srcId="{30831FCC-6D47-415F-9A96-6CC7ED610F8A}" destId="{358C5226-A324-48DB-8597-E335A72EF515}" srcOrd="3" destOrd="0" presId="urn:microsoft.com/office/officeart/2011/layout/TabList"/>
    <dgm:cxn modelId="{34AAD92B-0080-4B1B-931F-AAB6E9D519DB}" type="presParOf" srcId="{358C5226-A324-48DB-8597-E335A72EF515}" destId="{CB97E2C0-D1D1-4F2E-8795-A66CE60F5A96}" srcOrd="0" destOrd="0" presId="urn:microsoft.com/office/officeart/2011/layout/TabList"/>
    <dgm:cxn modelId="{91DB0BDF-D97E-43C8-8DD6-9CC837B4A505}" type="presParOf" srcId="{358C5226-A324-48DB-8597-E335A72EF515}" destId="{FC6297EE-D8AD-4A7B-A6A8-DBE5D4FBEA55}" srcOrd="1" destOrd="0" presId="urn:microsoft.com/office/officeart/2011/layout/TabList"/>
    <dgm:cxn modelId="{420A7BF9-8310-40BC-BA59-060F453FE4DA}" type="presParOf" srcId="{358C5226-A324-48DB-8597-E335A72EF515}" destId="{3EBB45A6-3838-4558-9CC5-558231CAB520}" srcOrd="2" destOrd="0" presId="urn:microsoft.com/office/officeart/2011/layout/TabList"/>
    <dgm:cxn modelId="{BC054E10-4060-4D1D-81C9-D8394606C679}" type="presParOf" srcId="{30831FCC-6D47-415F-9A96-6CC7ED610F8A}" destId="{06A54B0F-BF32-4BC0-8138-751E628F4165}" srcOrd="4" destOrd="0" presId="urn:microsoft.com/office/officeart/2011/layout/TabList"/>
    <dgm:cxn modelId="{E806960A-000D-471C-849E-F46E12027098}" type="presParOf" srcId="{30831FCC-6D47-415F-9A96-6CC7ED610F8A}" destId="{4F28C117-7C50-4FF8-85C5-3841E248294A}" srcOrd="5" destOrd="0" presId="urn:microsoft.com/office/officeart/2011/layout/TabList"/>
    <dgm:cxn modelId="{29CCD2D2-6854-450F-AB26-C55415997D24}" type="presParOf" srcId="{30831FCC-6D47-415F-9A96-6CC7ED610F8A}" destId="{79FCD4DC-BEEA-48C8-8214-45E475F5064F}" srcOrd="6" destOrd="0" presId="urn:microsoft.com/office/officeart/2011/layout/TabList"/>
    <dgm:cxn modelId="{3F92C6F0-14A3-4855-A7C6-058045C06F30}" type="presParOf" srcId="{79FCD4DC-BEEA-48C8-8214-45E475F5064F}" destId="{16C108C5-8997-48D1-8789-E86E74772B82}" srcOrd="0" destOrd="0" presId="urn:microsoft.com/office/officeart/2011/layout/TabList"/>
    <dgm:cxn modelId="{406BDABF-FE4B-451B-9867-3B8F8E5D30A6}" type="presParOf" srcId="{79FCD4DC-BEEA-48C8-8214-45E475F5064F}" destId="{7E73FD95-10BF-4BE2-9458-BE6D3BB096A4}" srcOrd="1" destOrd="0" presId="urn:microsoft.com/office/officeart/2011/layout/TabList"/>
    <dgm:cxn modelId="{5E7F7E10-BC74-403C-85B7-2B6471C9B138}" type="presParOf" srcId="{79FCD4DC-BEEA-48C8-8214-45E475F5064F}" destId="{B55ED17D-9D9F-4118-B739-1B8FCB672F09}" srcOrd="2" destOrd="0" presId="urn:microsoft.com/office/officeart/2011/layout/TabList"/>
    <dgm:cxn modelId="{3223CB37-82D5-4ECE-9545-E113E1A0FA81}" type="presParOf" srcId="{30831FCC-6D47-415F-9A96-6CC7ED610F8A}" destId="{C5D48A9B-7602-4B59-AC61-84930186561A}" srcOrd="7" destOrd="0" presId="urn:microsoft.com/office/officeart/2011/layout/Tab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43139-1D2F-4DB3-8EC0-B4E594426DE7}">
      <dsp:nvSpPr>
        <dsp:cNvPr id="0" name=""/>
        <dsp:cNvSpPr/>
      </dsp:nvSpPr>
      <dsp:spPr>
        <a:xfrm>
          <a:off x="3286" y="487955"/>
          <a:ext cx="3203971" cy="1180800"/>
        </a:xfrm>
        <a:prstGeom prst="rect">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lvl="0" algn="ctr" defTabSz="1822450">
            <a:lnSpc>
              <a:spcPct val="90000"/>
            </a:lnSpc>
            <a:spcBef>
              <a:spcPct val="0"/>
            </a:spcBef>
            <a:spcAft>
              <a:spcPct val="35000"/>
            </a:spcAft>
          </a:pPr>
          <a:r>
            <a:rPr lang="zh-CN" altLang="en-US" sz="4100" kern="1200" dirty="0" smtClean="0"/>
            <a:t>三次討論會</a:t>
          </a:r>
          <a:endParaRPr lang="en-US" sz="4100" kern="1200" dirty="0"/>
        </a:p>
      </dsp:txBody>
      <dsp:txXfrm>
        <a:off x="3286" y="487955"/>
        <a:ext cx="3203971" cy="1180800"/>
      </dsp:txXfrm>
    </dsp:sp>
    <dsp:sp modelId="{9A35ABDA-DB46-4A08-B71E-A82D82420BA2}">
      <dsp:nvSpPr>
        <dsp:cNvPr id="0" name=""/>
        <dsp:cNvSpPr/>
      </dsp:nvSpPr>
      <dsp:spPr>
        <a:xfrm>
          <a:off x="3286" y="1668755"/>
          <a:ext cx="3203971" cy="219462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zh-CN" altLang="en-US" sz="2800" kern="1200" dirty="0" smtClean="0"/>
            <a:t>交換各館規範記錄製作要點</a:t>
          </a:r>
          <a:endParaRPr lang="en-US" sz="2800" kern="1200" dirty="0"/>
        </a:p>
        <a:p>
          <a:pPr marL="285750" lvl="1" indent="-285750" algn="l" defTabSz="1244600">
            <a:lnSpc>
              <a:spcPct val="90000"/>
            </a:lnSpc>
            <a:spcBef>
              <a:spcPct val="0"/>
            </a:spcBef>
            <a:spcAft>
              <a:spcPct val="15000"/>
            </a:spcAft>
            <a:buChar char="••"/>
          </a:pPr>
          <a:r>
            <a:rPr lang="zh-CN" altLang="en-US" sz="2800" kern="1200" dirty="0" smtClean="0"/>
            <a:t>討論與分享各館編目工作</a:t>
          </a:r>
          <a:endParaRPr lang="en-US" sz="2800" kern="1200" dirty="0"/>
        </a:p>
      </dsp:txBody>
      <dsp:txXfrm>
        <a:off x="3286" y="1668755"/>
        <a:ext cx="3203971" cy="2194627"/>
      </dsp:txXfrm>
    </dsp:sp>
    <dsp:sp modelId="{A23D82E6-3300-4477-B447-DB866EFE0E71}">
      <dsp:nvSpPr>
        <dsp:cNvPr id="0" name=""/>
        <dsp:cNvSpPr/>
      </dsp:nvSpPr>
      <dsp:spPr>
        <a:xfrm>
          <a:off x="3655814" y="487955"/>
          <a:ext cx="3203971" cy="1180800"/>
        </a:xfrm>
        <a:prstGeom prst="rect">
          <a:avLst/>
        </a:prstGeom>
        <a:solidFill>
          <a:srgbClr val="00B0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lvl="0" algn="ctr" defTabSz="1822450">
            <a:lnSpc>
              <a:spcPct val="90000"/>
            </a:lnSpc>
            <a:spcBef>
              <a:spcPct val="0"/>
            </a:spcBef>
            <a:spcAft>
              <a:spcPct val="35000"/>
            </a:spcAft>
          </a:pPr>
          <a:r>
            <a:rPr lang="zh-CN" altLang="en-US" sz="4100" kern="1200" dirty="0" smtClean="0"/>
            <a:t>合作建檔</a:t>
          </a:r>
          <a:endParaRPr lang="en-US" sz="4100" kern="1200" dirty="0"/>
        </a:p>
      </dsp:txBody>
      <dsp:txXfrm>
        <a:off x="3655814" y="487955"/>
        <a:ext cx="3203971" cy="1180800"/>
      </dsp:txXfrm>
    </dsp:sp>
    <dsp:sp modelId="{E9CC651A-EFBC-431E-86BB-D4DD3130C922}">
      <dsp:nvSpPr>
        <dsp:cNvPr id="0" name=""/>
        <dsp:cNvSpPr/>
      </dsp:nvSpPr>
      <dsp:spPr>
        <a:xfrm>
          <a:off x="3655814" y="1668755"/>
          <a:ext cx="3203971" cy="219462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zh-CN" altLang="en-US" sz="2800" kern="1200" dirty="0" smtClean="0"/>
            <a:t>三館分工及做法</a:t>
          </a:r>
          <a:endParaRPr lang="en-US" sz="2800" kern="1200" dirty="0"/>
        </a:p>
        <a:p>
          <a:pPr marL="285750" lvl="1" indent="-285750" algn="l" defTabSz="1244600">
            <a:lnSpc>
              <a:spcPct val="90000"/>
            </a:lnSpc>
            <a:spcBef>
              <a:spcPct val="0"/>
            </a:spcBef>
            <a:spcAft>
              <a:spcPct val="15000"/>
            </a:spcAft>
            <a:buChar char="••"/>
          </a:pPr>
          <a:r>
            <a:rPr lang="zh-CN" altLang="en-US" sz="2800" kern="1200" dirty="0" smtClean="0"/>
            <a:t>上傳數據至共享數據庫</a:t>
          </a:r>
          <a:endParaRPr lang="en-US" sz="2800" kern="1200" dirty="0"/>
        </a:p>
      </dsp:txBody>
      <dsp:txXfrm>
        <a:off x="3655814" y="1668755"/>
        <a:ext cx="3203971" cy="2194627"/>
      </dsp:txXfrm>
    </dsp:sp>
    <dsp:sp modelId="{572AC510-7C53-4B0A-B82C-6BFBADDADC50}">
      <dsp:nvSpPr>
        <dsp:cNvPr id="0" name=""/>
        <dsp:cNvSpPr/>
      </dsp:nvSpPr>
      <dsp:spPr>
        <a:xfrm>
          <a:off x="7308342" y="487955"/>
          <a:ext cx="3203971" cy="1180800"/>
        </a:xfrm>
        <a:prstGeom prst="rect">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lvl="0" algn="ctr" defTabSz="1822450">
            <a:lnSpc>
              <a:spcPct val="90000"/>
            </a:lnSpc>
            <a:spcBef>
              <a:spcPct val="0"/>
            </a:spcBef>
            <a:spcAft>
              <a:spcPct val="35000"/>
            </a:spcAft>
          </a:pPr>
          <a:r>
            <a:rPr lang="zh-CN" altLang="en-US" sz="4100" kern="1200" dirty="0" smtClean="0"/>
            <a:t>加入事宜</a:t>
          </a:r>
          <a:endParaRPr lang="en-US" sz="4100" kern="1200" dirty="0"/>
        </a:p>
      </dsp:txBody>
      <dsp:txXfrm>
        <a:off x="7308342" y="487955"/>
        <a:ext cx="3203971" cy="1180800"/>
      </dsp:txXfrm>
    </dsp:sp>
    <dsp:sp modelId="{199D2B93-374F-4D75-9B45-9CEA42BBB6A6}">
      <dsp:nvSpPr>
        <dsp:cNvPr id="0" name=""/>
        <dsp:cNvSpPr/>
      </dsp:nvSpPr>
      <dsp:spPr>
        <a:xfrm>
          <a:off x="7308342" y="1668755"/>
          <a:ext cx="3203971" cy="219462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zh-CN" altLang="en-US" sz="2800" kern="1200" dirty="0" smtClean="0"/>
            <a:t>平台費用</a:t>
          </a:r>
          <a:endParaRPr lang="en-US" sz="2800" kern="1200" dirty="0"/>
        </a:p>
        <a:p>
          <a:pPr marL="285750" lvl="1" indent="-285750" algn="l" defTabSz="1244600">
            <a:lnSpc>
              <a:spcPct val="90000"/>
            </a:lnSpc>
            <a:spcBef>
              <a:spcPct val="0"/>
            </a:spcBef>
            <a:spcAft>
              <a:spcPct val="15000"/>
            </a:spcAft>
            <a:buChar char="••"/>
          </a:pPr>
          <a:r>
            <a:rPr lang="en-US" altLang="zh-CN" sz="2800" kern="1200" dirty="0" smtClean="0"/>
            <a:t>CCCNA</a:t>
          </a:r>
          <a:r>
            <a:rPr lang="zh-CN" altLang="en-US" sz="2800" kern="1200" dirty="0" smtClean="0"/>
            <a:t>網站</a:t>
          </a:r>
          <a:endParaRPr lang="en-US" sz="2800" kern="1200" dirty="0"/>
        </a:p>
      </dsp:txBody>
      <dsp:txXfrm>
        <a:off x="7308342" y="1668755"/>
        <a:ext cx="3203971" cy="21946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4A1C8E-F50E-4A60-A229-23B95BC478EE}">
      <dsp:nvSpPr>
        <dsp:cNvPr id="0" name=""/>
        <dsp:cNvSpPr/>
      </dsp:nvSpPr>
      <dsp:spPr>
        <a:xfrm>
          <a:off x="123541" y="945"/>
          <a:ext cx="3806853" cy="228411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CN" altLang="en-US" sz="3000" kern="1200" dirty="0" smtClean="0"/>
            <a:t>擴大參與討論編目員範圍，細化討論內容。</a:t>
          </a:r>
          <a:endParaRPr lang="en-US" sz="3000" kern="1200" dirty="0"/>
        </a:p>
      </dsp:txBody>
      <dsp:txXfrm>
        <a:off x="123541" y="945"/>
        <a:ext cx="3806853" cy="2284112"/>
      </dsp:txXfrm>
    </dsp:sp>
    <dsp:sp modelId="{052EC5CA-FB27-41F2-9FA0-5B29BF3798C1}">
      <dsp:nvSpPr>
        <dsp:cNvPr id="0" name=""/>
        <dsp:cNvSpPr/>
      </dsp:nvSpPr>
      <dsp:spPr>
        <a:xfrm>
          <a:off x="4311080" y="945"/>
          <a:ext cx="3806853" cy="2284112"/>
        </a:xfrm>
        <a:prstGeom prst="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CN" altLang="en-US" sz="3000" kern="1200" dirty="0" smtClean="0"/>
            <a:t>製作新的數據并共享。</a:t>
          </a:r>
          <a:endParaRPr lang="en-US" sz="3000" kern="1200" dirty="0"/>
        </a:p>
      </dsp:txBody>
      <dsp:txXfrm>
        <a:off x="4311080" y="945"/>
        <a:ext cx="3806853" cy="2284112"/>
      </dsp:txXfrm>
    </dsp:sp>
    <dsp:sp modelId="{ACCBDC5A-642B-48CE-9943-718925819897}">
      <dsp:nvSpPr>
        <dsp:cNvPr id="0" name=""/>
        <dsp:cNvSpPr/>
      </dsp:nvSpPr>
      <dsp:spPr>
        <a:xfrm>
          <a:off x="2054434" y="2665743"/>
          <a:ext cx="4132606" cy="2284112"/>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CN" altLang="en-US" sz="3000" kern="1200" dirty="0" smtClean="0"/>
            <a:t>尋求新的交流與合作點。</a:t>
          </a:r>
          <a:endParaRPr lang="en-US" sz="3000" kern="1200" dirty="0"/>
        </a:p>
      </dsp:txBody>
      <dsp:txXfrm>
        <a:off x="2054434" y="2665743"/>
        <a:ext cx="4132606" cy="228411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CD420-5957-4541-B128-16A9CC1B2AE9}">
      <dsp:nvSpPr>
        <dsp:cNvPr id="0" name=""/>
        <dsp:cNvSpPr/>
      </dsp:nvSpPr>
      <dsp:spPr>
        <a:xfrm>
          <a:off x="992" y="194138"/>
          <a:ext cx="3869531" cy="2321718"/>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日常編目工作中有同時進行相關的規範檔建設，但缺乏針對性或不夠完整，計劃系統有序的改進並完成規範檔建設。</a:t>
          </a:r>
          <a:endParaRPr lang="en-US" sz="2400" kern="1200" dirty="0">
            <a:latin typeface="DengXian" panose="02010600030101010101" pitchFamily="2" charset="-122"/>
            <a:ea typeface="DengXian" panose="02010600030101010101" pitchFamily="2" charset="-122"/>
          </a:endParaRPr>
        </a:p>
      </dsp:txBody>
      <dsp:txXfrm>
        <a:off x="992" y="194138"/>
        <a:ext cx="3869531" cy="2321718"/>
      </dsp:txXfrm>
    </dsp:sp>
    <dsp:sp modelId="{0D091685-C479-44E6-ADFC-E6432ADF098B}">
      <dsp:nvSpPr>
        <dsp:cNvPr id="0" name=""/>
        <dsp:cNvSpPr/>
      </dsp:nvSpPr>
      <dsp:spPr>
        <a:xfrm>
          <a:off x="4257476" y="194138"/>
          <a:ext cx="3869531" cy="2321718"/>
        </a:xfrm>
        <a:prstGeom prst="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機構記錄：完成澳門社會文化司、行政法務司、經濟財政司及工務運輸司等等。人名記錄：開展澳門作家及名人的規範記錄完善工作。</a:t>
          </a:r>
          <a:endParaRPr lang="en-US" sz="2400" kern="1200" dirty="0">
            <a:latin typeface="DengXian" panose="02010600030101010101" pitchFamily="2" charset="-122"/>
            <a:ea typeface="DengXian" panose="02010600030101010101" pitchFamily="2" charset="-122"/>
          </a:endParaRPr>
        </a:p>
      </dsp:txBody>
      <dsp:txXfrm>
        <a:off x="4257476" y="194138"/>
        <a:ext cx="3869531" cy="2321718"/>
      </dsp:txXfrm>
    </dsp:sp>
    <dsp:sp modelId="{159837BE-3D25-4C9D-ADC0-81F03F054E7B}">
      <dsp:nvSpPr>
        <dsp:cNvPr id="0" name=""/>
        <dsp:cNvSpPr/>
      </dsp:nvSpPr>
      <dsp:spPr>
        <a:xfrm>
          <a:off x="992" y="2902810"/>
          <a:ext cx="3869531" cy="2321718"/>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加強規範控制在區域內的實務合作，如：與</a:t>
          </a:r>
          <a:r>
            <a:rPr lang="en-US" altLang="zh-TW" sz="2400" kern="1200" dirty="0" smtClean="0">
              <a:latin typeface="DengXian" panose="02010600030101010101" pitchFamily="2" charset="-122"/>
              <a:ea typeface="DengXian" panose="02010600030101010101" pitchFamily="2" charset="-122"/>
            </a:rPr>
            <a:t>CNASS</a:t>
          </a:r>
          <a:r>
            <a:rPr lang="zh-TW" altLang="en-US" sz="2400" kern="1200" dirty="0" smtClean="0">
              <a:latin typeface="DengXian" panose="02010600030101010101" pitchFamily="2" charset="-122"/>
              <a:ea typeface="DengXian" panose="02010600030101010101" pitchFamily="2" charset="-122"/>
            </a:rPr>
            <a:t>及</a:t>
          </a:r>
          <a:r>
            <a:rPr lang="en-US" altLang="zh-TW" sz="2400" kern="1200" dirty="0" smtClean="0">
              <a:latin typeface="DengXian" panose="02010600030101010101" pitchFamily="2" charset="-122"/>
              <a:ea typeface="DengXian" panose="02010600030101010101" pitchFamily="2" charset="-122"/>
            </a:rPr>
            <a:t>VIAF</a:t>
          </a:r>
          <a:r>
            <a:rPr lang="zh-TW" altLang="en-US" sz="2400" kern="1200" dirty="0" smtClean="0">
              <a:latin typeface="DengXian" panose="02010600030101010101" pitchFamily="2" charset="-122"/>
              <a:ea typeface="DengXian" panose="02010600030101010101" pitchFamily="2" charset="-122"/>
            </a:rPr>
            <a:t>的數據共建及互通</a:t>
          </a:r>
          <a:r>
            <a:rPr lang="zh-CN" altLang="en-US" sz="2400" kern="1200" dirty="0" smtClean="0">
              <a:latin typeface="DengXian" panose="02010600030101010101" pitchFamily="2" charset="-122"/>
              <a:ea typeface="DengXian" panose="02010600030101010101" pitchFamily="2" charset="-122"/>
            </a:rPr>
            <a:t>。</a:t>
          </a:r>
          <a:endParaRPr lang="en-US" sz="2400" kern="1200" dirty="0">
            <a:latin typeface="DengXian" panose="02010600030101010101" pitchFamily="2" charset="-122"/>
            <a:ea typeface="DengXian" panose="02010600030101010101" pitchFamily="2" charset="-122"/>
          </a:endParaRPr>
        </a:p>
      </dsp:txBody>
      <dsp:txXfrm>
        <a:off x="992" y="2902810"/>
        <a:ext cx="3869531" cy="2321718"/>
      </dsp:txXfrm>
    </dsp:sp>
    <dsp:sp modelId="{F982EB9D-54A8-4009-82FD-3D258A4716FC}">
      <dsp:nvSpPr>
        <dsp:cNvPr id="0" name=""/>
        <dsp:cNvSpPr/>
      </dsp:nvSpPr>
      <dsp:spPr>
        <a:xfrm>
          <a:off x="4257476" y="2902810"/>
          <a:ext cx="3869531" cy="2321718"/>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endParaRPr lang="en-US" altLang="zh-TW" sz="2400" kern="1200" dirty="0" smtClean="0"/>
        </a:p>
        <a:p>
          <a:pPr lvl="0" algn="l"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深化</a:t>
          </a:r>
          <a:r>
            <a:rPr lang="en-US" altLang="zh-TW" sz="2400" kern="1200" dirty="0" smtClean="0">
              <a:latin typeface="DengXian" panose="02010600030101010101" pitchFamily="2" charset="-122"/>
              <a:ea typeface="DengXian" panose="02010600030101010101" pitchFamily="2" charset="-122"/>
            </a:rPr>
            <a:t>RDA</a:t>
          </a:r>
          <a:r>
            <a:rPr lang="zh-TW" altLang="en-US" sz="2400" kern="1200" dirty="0" smtClean="0">
              <a:latin typeface="DengXian" panose="02010600030101010101" pitchFamily="2" charset="-122"/>
              <a:ea typeface="DengXian" panose="02010600030101010101" pitchFamily="2" charset="-122"/>
            </a:rPr>
            <a:t> 在規範工作的使用，並探討相關領域的全球發展方向</a:t>
          </a:r>
          <a:r>
            <a:rPr lang="zh-CN" altLang="en-US" sz="2400" kern="1200" dirty="0" smtClean="0">
              <a:latin typeface="DengXian" panose="02010600030101010101" pitchFamily="2" charset="-122"/>
              <a:ea typeface="DengXian" panose="02010600030101010101" pitchFamily="2" charset="-122"/>
            </a:rPr>
            <a:t>。</a:t>
          </a:r>
          <a:endParaRPr lang="en-US" sz="2400" kern="1200" dirty="0">
            <a:latin typeface="DengXian" panose="02010600030101010101" pitchFamily="2" charset="-122"/>
            <a:ea typeface="DengXian" panose="02010600030101010101" pitchFamily="2" charset="-122"/>
          </a:endParaRPr>
        </a:p>
        <a:p>
          <a:pPr marL="171450" lvl="1" indent="-171450" algn="l" defTabSz="844550">
            <a:lnSpc>
              <a:spcPct val="90000"/>
            </a:lnSpc>
            <a:spcBef>
              <a:spcPct val="0"/>
            </a:spcBef>
            <a:spcAft>
              <a:spcPct val="15000"/>
            </a:spcAft>
            <a:buChar char="••"/>
          </a:pPr>
          <a:endParaRPr lang="en-US" sz="1900" kern="1200" dirty="0"/>
        </a:p>
      </dsp:txBody>
      <dsp:txXfrm>
        <a:off x="4257476" y="2902810"/>
        <a:ext cx="3869531" cy="23217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C18B6-51A1-4547-B2B3-CA0B5BB0833B}">
      <dsp:nvSpPr>
        <dsp:cNvPr id="0" name=""/>
        <dsp:cNvSpPr/>
      </dsp:nvSpPr>
      <dsp:spPr>
        <a:xfrm>
          <a:off x="1924367" y="35573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72390" rIns="72390" bIns="72390" numCol="1" spcCol="1270" anchor="ctr" anchorCtr="0">
          <a:noAutofit/>
        </a:bodyPr>
        <a:lstStyle/>
        <a:p>
          <a:pPr lvl="0" algn="l" defTabSz="844550">
            <a:lnSpc>
              <a:spcPct val="90000"/>
            </a:lnSpc>
            <a:spcBef>
              <a:spcPct val="0"/>
            </a:spcBef>
            <a:spcAft>
              <a:spcPct val="35000"/>
            </a:spcAft>
          </a:pPr>
          <a:r>
            <a:rPr lang="zh-TW" altLang="en-US" sz="1900" kern="1200" dirty="0" smtClean="0">
              <a:latin typeface="DengXian" panose="02010600030101010101" pitchFamily="2" charset="-122"/>
              <a:ea typeface="DengXian" panose="02010600030101010101" pitchFamily="2" charset="-122"/>
            </a:rPr>
            <a:t>繼續與澳門大學圖書館和澳門科技大學圖書館共同就澳門特別行政區政府之各個部門分工處理相關之中文名稱規範；</a:t>
          </a:r>
          <a:endParaRPr lang="en-US" sz="1900" kern="1200" dirty="0">
            <a:latin typeface="DengXian" panose="02010600030101010101" pitchFamily="2" charset="-122"/>
            <a:ea typeface="DengXian" panose="02010600030101010101" pitchFamily="2" charset="-122"/>
          </a:endParaRPr>
        </a:p>
      </dsp:txBody>
      <dsp:txXfrm>
        <a:off x="1924367" y="355737"/>
        <a:ext cx="4465319" cy="1395412"/>
      </dsp:txXfrm>
    </dsp:sp>
    <dsp:sp modelId="{C62167CE-6A37-41FE-A621-CF63644A9770}">
      <dsp:nvSpPr>
        <dsp:cNvPr id="0" name=""/>
        <dsp:cNvSpPr/>
      </dsp:nvSpPr>
      <dsp:spPr>
        <a:xfrm>
          <a:off x="1738312" y="154178"/>
          <a:ext cx="976788" cy="1465183"/>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B98B46-3ED1-4748-969C-A5B9EB37FD80}">
      <dsp:nvSpPr>
        <dsp:cNvPr id="0" name=""/>
        <dsp:cNvSpPr/>
      </dsp:nvSpPr>
      <dsp:spPr>
        <a:xfrm>
          <a:off x="1924367" y="211240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72390" rIns="72390" bIns="72390" numCol="1" spcCol="1270" anchor="ctr" anchorCtr="0">
          <a:noAutofit/>
        </a:bodyPr>
        <a:lstStyle/>
        <a:p>
          <a:pPr lvl="0" algn="l" defTabSz="844550">
            <a:lnSpc>
              <a:spcPct val="90000"/>
            </a:lnSpc>
            <a:spcBef>
              <a:spcPct val="0"/>
            </a:spcBef>
            <a:spcAft>
              <a:spcPct val="35000"/>
            </a:spcAft>
          </a:pPr>
          <a:r>
            <a:rPr lang="zh-TW" altLang="en-US" sz="1900" kern="1200" dirty="0" smtClean="0">
              <a:latin typeface="DengXian" panose="02010600030101010101" pitchFamily="2" charset="-122"/>
              <a:ea typeface="DengXian" panose="02010600030101010101" pitchFamily="2" charset="-122"/>
            </a:rPr>
            <a:t>加強編目人員專業培訓；</a:t>
          </a:r>
          <a:endParaRPr lang="en-US" sz="1900" kern="1200" dirty="0">
            <a:latin typeface="DengXian" panose="02010600030101010101" pitchFamily="2" charset="-122"/>
            <a:ea typeface="DengXian" panose="02010600030101010101" pitchFamily="2" charset="-122"/>
          </a:endParaRPr>
        </a:p>
      </dsp:txBody>
      <dsp:txXfrm>
        <a:off x="1924367" y="2112407"/>
        <a:ext cx="4465319" cy="1395412"/>
      </dsp:txXfrm>
    </dsp:sp>
    <dsp:sp modelId="{53E75BFE-FD6E-4C63-9E1E-410DE37EEE72}">
      <dsp:nvSpPr>
        <dsp:cNvPr id="0" name=""/>
        <dsp:cNvSpPr/>
      </dsp:nvSpPr>
      <dsp:spPr>
        <a:xfrm>
          <a:off x="1738312" y="1910847"/>
          <a:ext cx="976788" cy="1465183"/>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9E12B2-286B-4ECA-9EC6-53030EEECA9A}">
      <dsp:nvSpPr>
        <dsp:cNvPr id="0" name=""/>
        <dsp:cNvSpPr/>
      </dsp:nvSpPr>
      <dsp:spPr>
        <a:xfrm>
          <a:off x="1924367" y="3869076"/>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72390" rIns="72390" bIns="72390" numCol="1" spcCol="1270" anchor="ctr" anchorCtr="0">
          <a:noAutofit/>
        </a:bodyPr>
        <a:lstStyle/>
        <a:p>
          <a:pPr lvl="0" algn="l" defTabSz="844550">
            <a:lnSpc>
              <a:spcPct val="90000"/>
            </a:lnSpc>
            <a:spcBef>
              <a:spcPct val="0"/>
            </a:spcBef>
            <a:spcAft>
              <a:spcPct val="35000"/>
            </a:spcAft>
          </a:pPr>
          <a:r>
            <a:rPr lang="zh-TW" altLang="en-US" sz="1900" kern="1200" dirty="0" smtClean="0">
              <a:latin typeface="DengXian" panose="02010600030101010101" pitchFamily="2" charset="-122"/>
              <a:ea typeface="DengXian" panose="02010600030101010101" pitchFamily="2" charset="-122"/>
            </a:rPr>
            <a:t>加強與本地及鄰近地區在專業化規範化方面的交流合作。</a:t>
          </a:r>
          <a:endParaRPr lang="en-US" sz="1900" kern="1200" dirty="0">
            <a:latin typeface="DengXian" panose="02010600030101010101" pitchFamily="2" charset="-122"/>
            <a:ea typeface="DengXian" panose="02010600030101010101" pitchFamily="2" charset="-122"/>
          </a:endParaRPr>
        </a:p>
      </dsp:txBody>
      <dsp:txXfrm>
        <a:off x="1924367" y="3869076"/>
        <a:ext cx="4465319" cy="1395412"/>
      </dsp:txXfrm>
    </dsp:sp>
    <dsp:sp modelId="{98612DCB-6527-4526-B6B4-E77C24BC74A5}">
      <dsp:nvSpPr>
        <dsp:cNvPr id="0" name=""/>
        <dsp:cNvSpPr/>
      </dsp:nvSpPr>
      <dsp:spPr>
        <a:xfrm>
          <a:off x="1738312" y="3667516"/>
          <a:ext cx="976788" cy="1465183"/>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BEEFFD-9A9A-46B7-ABCF-41A019D80ECD}">
      <dsp:nvSpPr>
        <dsp:cNvPr id="0" name=""/>
        <dsp:cNvSpPr/>
      </dsp:nvSpPr>
      <dsp:spPr>
        <a:xfrm>
          <a:off x="699135" y="0"/>
          <a:ext cx="7923530" cy="5418667"/>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C2BEFD-1A1A-4BF0-AFAD-E4297A3CC074}">
      <dsp:nvSpPr>
        <dsp:cNvPr id="0" name=""/>
        <dsp:cNvSpPr/>
      </dsp:nvSpPr>
      <dsp:spPr>
        <a:xfrm>
          <a:off x="1678" y="1625600"/>
          <a:ext cx="3196569" cy="216746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CN" altLang="en-US" sz="2400" kern="1200" dirty="0" smtClean="0"/>
            <a:t>繼續積累數據，打造有澳科大特色的規範數據。</a:t>
          </a:r>
          <a:endParaRPr lang="en-US" sz="2400" kern="1200" dirty="0"/>
        </a:p>
      </dsp:txBody>
      <dsp:txXfrm>
        <a:off x="107485" y="1731407"/>
        <a:ext cx="2984955" cy="1955852"/>
      </dsp:txXfrm>
    </dsp:sp>
    <dsp:sp modelId="{D8D2BFA7-6D8E-47AC-A481-23948A66E99A}">
      <dsp:nvSpPr>
        <dsp:cNvPr id="0" name=""/>
        <dsp:cNvSpPr/>
      </dsp:nvSpPr>
      <dsp:spPr>
        <a:xfrm>
          <a:off x="3656177" y="1625600"/>
          <a:ext cx="2337732" cy="2167466"/>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CN" altLang="en-US" sz="2400" kern="1200" dirty="0" smtClean="0"/>
            <a:t>尋找數據應用的更多方面。</a:t>
          </a:r>
          <a:endParaRPr lang="en-US" sz="2400" kern="1200" dirty="0"/>
        </a:p>
      </dsp:txBody>
      <dsp:txXfrm>
        <a:off x="3761984" y="1731407"/>
        <a:ext cx="2126118" cy="1955852"/>
      </dsp:txXfrm>
    </dsp:sp>
    <dsp:sp modelId="{90FC4532-5DB9-438C-A9E2-938DD783A45A}">
      <dsp:nvSpPr>
        <dsp:cNvPr id="0" name=""/>
        <dsp:cNvSpPr/>
      </dsp:nvSpPr>
      <dsp:spPr>
        <a:xfrm>
          <a:off x="6315224" y="1625600"/>
          <a:ext cx="3004898" cy="2167466"/>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CN" altLang="en-US" sz="2400" kern="1200" dirty="0" smtClean="0"/>
            <a:t>加強與澳門地區內、海峽兩岸圖書館的交流與討論</a:t>
          </a:r>
          <a:r>
            <a:rPr lang="zh-CN" altLang="en-US" sz="2700" kern="1200" dirty="0" smtClean="0"/>
            <a:t>。</a:t>
          </a:r>
          <a:endParaRPr lang="en-US" sz="2700" kern="1200" dirty="0"/>
        </a:p>
      </dsp:txBody>
      <dsp:txXfrm>
        <a:off x="6421031" y="1731407"/>
        <a:ext cx="2793284" cy="19558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65EE5-1F52-4C34-B5F9-8D0883BB661D}">
      <dsp:nvSpPr>
        <dsp:cNvPr id="0" name=""/>
        <dsp:cNvSpPr/>
      </dsp:nvSpPr>
      <dsp:spPr>
        <a:xfrm rot="10800000">
          <a:off x="2063667" y="883"/>
          <a:ext cx="6992874" cy="120921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14300" rIns="213360" bIns="114300" numCol="1" spcCol="1270" anchor="ctr" anchorCtr="0">
          <a:noAutofit/>
        </a:bodyPr>
        <a:lstStyle/>
        <a:p>
          <a:pPr lvl="0" algn="ctr" defTabSz="1333500">
            <a:lnSpc>
              <a:spcPct val="90000"/>
            </a:lnSpc>
            <a:spcBef>
              <a:spcPct val="0"/>
            </a:spcBef>
            <a:spcAft>
              <a:spcPct val="35000"/>
            </a:spcAft>
          </a:pPr>
          <a:r>
            <a:rPr lang="zh-CN" altLang="en-US" sz="3000" kern="1200" dirty="0" smtClean="0"/>
            <a:t>推動澳門地區規範數據工作的發展</a:t>
          </a:r>
          <a:endParaRPr lang="en-US" sz="3000" kern="1200" dirty="0"/>
        </a:p>
      </dsp:txBody>
      <dsp:txXfrm rot="10800000">
        <a:off x="2365971" y="883"/>
        <a:ext cx="6690570" cy="1209216"/>
      </dsp:txXfrm>
    </dsp:sp>
    <dsp:sp modelId="{7067F655-AEC7-4540-8609-D85E68ED5D64}">
      <dsp:nvSpPr>
        <dsp:cNvPr id="0" name=""/>
        <dsp:cNvSpPr/>
      </dsp:nvSpPr>
      <dsp:spPr>
        <a:xfrm>
          <a:off x="1459058" y="883"/>
          <a:ext cx="1209216" cy="1209216"/>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AC9963-7B73-4A32-A4BE-90BC2784AA7C}">
      <dsp:nvSpPr>
        <dsp:cNvPr id="0" name=""/>
        <dsp:cNvSpPr/>
      </dsp:nvSpPr>
      <dsp:spPr>
        <a:xfrm rot="10800000">
          <a:off x="2063667" y="1571060"/>
          <a:ext cx="6992874" cy="1209216"/>
        </a:xfrm>
        <a:prstGeom prst="homePlate">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14300" rIns="213360" bIns="114300" numCol="1" spcCol="1270" anchor="ctr" anchorCtr="0">
          <a:noAutofit/>
        </a:bodyPr>
        <a:lstStyle/>
        <a:p>
          <a:pPr lvl="0" algn="l" defTabSz="1333500">
            <a:lnSpc>
              <a:spcPct val="90000"/>
            </a:lnSpc>
            <a:spcBef>
              <a:spcPct val="0"/>
            </a:spcBef>
            <a:spcAft>
              <a:spcPct val="35000"/>
            </a:spcAft>
          </a:pPr>
          <a:r>
            <a:rPr lang="zh-CN" altLang="en-US" sz="3000" kern="1200" dirty="0" smtClean="0"/>
            <a:t>促成澳門地區編目員之間交流與討論的氛圍</a:t>
          </a:r>
          <a:endParaRPr lang="en-US" sz="3000" kern="1200" dirty="0"/>
        </a:p>
      </dsp:txBody>
      <dsp:txXfrm rot="10800000">
        <a:off x="2365971" y="1571060"/>
        <a:ext cx="6690570" cy="1209216"/>
      </dsp:txXfrm>
    </dsp:sp>
    <dsp:sp modelId="{BF6CB821-89EA-40D1-B747-68CBAA614CCD}">
      <dsp:nvSpPr>
        <dsp:cNvPr id="0" name=""/>
        <dsp:cNvSpPr/>
      </dsp:nvSpPr>
      <dsp:spPr>
        <a:xfrm>
          <a:off x="1459058" y="1571060"/>
          <a:ext cx="1209216" cy="1209216"/>
        </a:xfrm>
        <a:prstGeom prst="ellipse">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B3F49A-24EB-4B71-BA64-E18278003FCF}">
      <dsp:nvSpPr>
        <dsp:cNvPr id="0" name=""/>
        <dsp:cNvSpPr/>
      </dsp:nvSpPr>
      <dsp:spPr>
        <a:xfrm rot="10800000">
          <a:off x="2063667" y="3141237"/>
          <a:ext cx="6992874" cy="1209216"/>
        </a:xfrm>
        <a:prstGeom prst="homePlate">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14300" rIns="213360" bIns="114300" numCol="1" spcCol="1270" anchor="ctr" anchorCtr="0">
          <a:noAutofit/>
        </a:bodyPr>
        <a:lstStyle/>
        <a:p>
          <a:pPr lvl="0" algn="l" defTabSz="1333500">
            <a:lnSpc>
              <a:spcPct val="90000"/>
            </a:lnSpc>
            <a:spcBef>
              <a:spcPct val="0"/>
            </a:spcBef>
            <a:spcAft>
              <a:spcPct val="35000"/>
            </a:spcAft>
          </a:pPr>
          <a:r>
            <a:rPr lang="zh-CN" altLang="en-US" sz="3000" kern="1200" dirty="0" smtClean="0"/>
            <a:t>是澳門地區編目屆與海峽兩岸編目屆交流的第一個窗口</a:t>
          </a:r>
          <a:endParaRPr lang="en-US" sz="3000" kern="1200" dirty="0"/>
        </a:p>
      </dsp:txBody>
      <dsp:txXfrm rot="10800000">
        <a:off x="2365971" y="3141237"/>
        <a:ext cx="6690570" cy="1209216"/>
      </dsp:txXfrm>
    </dsp:sp>
    <dsp:sp modelId="{2F5BBF77-652B-4217-8F2E-431153C163FB}">
      <dsp:nvSpPr>
        <dsp:cNvPr id="0" name=""/>
        <dsp:cNvSpPr/>
      </dsp:nvSpPr>
      <dsp:spPr>
        <a:xfrm>
          <a:off x="1459058" y="3141237"/>
          <a:ext cx="1209216" cy="1209216"/>
        </a:xfrm>
        <a:prstGeom prst="ellipse">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EDDCC-F8DE-4CA6-9E16-E873F9346382}">
      <dsp:nvSpPr>
        <dsp:cNvPr id="0" name=""/>
        <dsp:cNvSpPr/>
      </dsp:nvSpPr>
      <dsp:spPr>
        <a:xfrm>
          <a:off x="992" y="194138"/>
          <a:ext cx="3869531" cy="2321718"/>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截至</a:t>
          </a:r>
          <a:r>
            <a:rPr lang="en-US" altLang="zh-TW" sz="2400" kern="1200" dirty="0" smtClean="0">
              <a:latin typeface="DengXian" panose="02010600030101010101" pitchFamily="2" charset="-122"/>
              <a:ea typeface="DengXian" panose="02010600030101010101" pitchFamily="2" charset="-122"/>
            </a:rPr>
            <a:t>2018</a:t>
          </a:r>
          <a:r>
            <a:rPr lang="zh-TW" altLang="en-US" sz="2400" kern="1200" dirty="0" smtClean="0">
              <a:latin typeface="DengXian" panose="02010600030101010101" pitchFamily="2" charset="-122"/>
              <a:ea typeface="DengXian" panose="02010600030101010101" pitchFamily="2" charset="-122"/>
            </a:rPr>
            <a:t>年</a:t>
          </a:r>
          <a:r>
            <a:rPr lang="en-US" altLang="zh-TW" sz="2400" kern="1200" dirty="0" smtClean="0">
              <a:latin typeface="DengXian" panose="02010600030101010101" pitchFamily="2" charset="-122"/>
              <a:ea typeface="DengXian" panose="02010600030101010101" pitchFamily="2" charset="-122"/>
            </a:rPr>
            <a:t>10</a:t>
          </a:r>
          <a:r>
            <a:rPr lang="zh-TW" altLang="en-US" sz="2400" kern="1200" dirty="0" smtClean="0">
              <a:latin typeface="DengXian" panose="02010600030101010101" pitchFamily="2" charset="-122"/>
              <a:ea typeface="DengXian" panose="02010600030101010101" pitchFamily="2" charset="-122"/>
            </a:rPr>
            <a:t>月，本館中文名稱規範記錄共</a:t>
          </a:r>
          <a:r>
            <a:rPr lang="en-US" altLang="zh-TW" sz="2400" kern="1200" dirty="0" smtClean="0">
              <a:latin typeface="DengXian" panose="02010600030101010101" pitchFamily="2" charset="-122"/>
              <a:ea typeface="DengXian" panose="02010600030101010101" pitchFamily="2" charset="-122"/>
            </a:rPr>
            <a:t>14,308</a:t>
          </a:r>
          <a:r>
            <a:rPr lang="zh-TW" altLang="en-US" sz="2400" kern="1200" dirty="0" smtClean="0">
              <a:latin typeface="DengXian" panose="02010600030101010101" pitchFamily="2" charset="-122"/>
              <a:ea typeface="DengXian" panose="02010600030101010101" pitchFamily="2" charset="-122"/>
            </a:rPr>
            <a:t>筆。</a:t>
          </a:r>
          <a:endParaRPr lang="en-US" sz="2400" kern="1200" dirty="0">
            <a:latin typeface="DengXian" panose="02010600030101010101" pitchFamily="2" charset="-122"/>
            <a:ea typeface="DengXian" panose="02010600030101010101" pitchFamily="2" charset="-122"/>
          </a:endParaRPr>
        </a:p>
      </dsp:txBody>
      <dsp:txXfrm>
        <a:off x="992" y="194138"/>
        <a:ext cx="3869531" cy="2321718"/>
      </dsp:txXfrm>
    </dsp:sp>
    <dsp:sp modelId="{25F61FE3-682F-4C6E-9FC8-AEEF13DE1E0B}">
      <dsp:nvSpPr>
        <dsp:cNvPr id="0" name=""/>
        <dsp:cNvSpPr/>
      </dsp:nvSpPr>
      <dsp:spPr>
        <a:xfrm>
          <a:off x="4257476" y="194138"/>
          <a:ext cx="3869531" cy="2321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TW" sz="2400" kern="1200" dirty="0" smtClean="0">
              <a:latin typeface="DengXian" panose="02010600030101010101" pitchFamily="2" charset="-122"/>
              <a:ea typeface="DengXian" panose="02010600030101010101" pitchFamily="2" charset="-122"/>
            </a:rPr>
            <a:t>2018</a:t>
          </a:r>
          <a:r>
            <a:rPr lang="zh-TW" altLang="en-US" sz="2400" kern="1200" dirty="0" smtClean="0">
              <a:latin typeface="DengXian" panose="02010600030101010101" pitchFamily="2" charset="-122"/>
              <a:ea typeface="DengXian" panose="02010600030101010101" pitchFamily="2" charset="-122"/>
            </a:rPr>
            <a:t>年新增</a:t>
          </a:r>
          <a:r>
            <a:rPr lang="en-US" sz="2400" kern="1200" dirty="0" smtClean="0">
              <a:latin typeface="DengXian" panose="02010600030101010101" pitchFamily="2" charset="-122"/>
              <a:ea typeface="DengXian" panose="02010600030101010101" pitchFamily="2" charset="-122"/>
            </a:rPr>
            <a:t>571</a:t>
          </a:r>
          <a:r>
            <a:rPr lang="zh-TW" altLang="en-US" sz="2400" kern="1200" dirty="0" smtClean="0">
              <a:latin typeface="DengXian" panose="02010600030101010101" pitchFamily="2" charset="-122"/>
              <a:ea typeface="DengXian" panose="02010600030101010101" pitchFamily="2" charset="-122"/>
            </a:rPr>
            <a:t>筆；更新</a:t>
          </a:r>
          <a:r>
            <a:rPr lang="en-US" sz="2400" kern="1200" dirty="0" smtClean="0">
              <a:latin typeface="DengXian" panose="02010600030101010101" pitchFamily="2" charset="-122"/>
              <a:ea typeface="DengXian" panose="02010600030101010101" pitchFamily="2" charset="-122"/>
            </a:rPr>
            <a:t> </a:t>
          </a:r>
          <a:r>
            <a:rPr lang="en-US" altLang="zh-TW" sz="2400" kern="1200" dirty="0" smtClean="0">
              <a:latin typeface="DengXian" panose="02010600030101010101" pitchFamily="2" charset="-122"/>
              <a:ea typeface="DengXian" panose="02010600030101010101" pitchFamily="2" charset="-122"/>
            </a:rPr>
            <a:t>2,193</a:t>
          </a:r>
          <a:r>
            <a:rPr lang="zh-TW" altLang="en-US" sz="2400" kern="1200" dirty="0" smtClean="0">
              <a:latin typeface="DengXian" panose="02010600030101010101" pitchFamily="2" charset="-122"/>
              <a:ea typeface="DengXian" panose="02010600030101010101" pitchFamily="2" charset="-122"/>
            </a:rPr>
            <a:t>筆。</a:t>
          </a:r>
          <a:endParaRPr lang="en-US" sz="2400" kern="1200" dirty="0" smtClean="0">
            <a:latin typeface="DengXian" panose="02010600030101010101" pitchFamily="2" charset="-122"/>
            <a:ea typeface="DengXian" panose="02010600030101010101" pitchFamily="2" charset="-122"/>
          </a:endParaRPr>
        </a:p>
        <a:p>
          <a:pPr lvl="0" algn="ctr" defTabSz="1066800">
            <a:lnSpc>
              <a:spcPct val="90000"/>
            </a:lnSpc>
            <a:spcBef>
              <a:spcPct val="0"/>
            </a:spcBef>
            <a:spcAft>
              <a:spcPct val="35000"/>
            </a:spcAft>
          </a:pPr>
          <a:r>
            <a:rPr lang="zh-TW" altLang="en-US" sz="2400" i="1" kern="1200" dirty="0" smtClean="0">
              <a:latin typeface="DengXian" panose="02010600030101010101" pitchFamily="2" charset="-122"/>
              <a:ea typeface="DengXian" panose="02010600030101010101" pitchFamily="2" charset="-122"/>
            </a:rPr>
            <a:t>－－新增及更新記錄主要為人名記錄，機構及會議佔少數</a:t>
          </a:r>
          <a:endParaRPr lang="en-US" sz="2400" kern="1200" dirty="0">
            <a:latin typeface="DengXian" panose="02010600030101010101" pitchFamily="2" charset="-122"/>
            <a:ea typeface="DengXian" panose="02010600030101010101" pitchFamily="2" charset="-122"/>
          </a:endParaRPr>
        </a:p>
      </dsp:txBody>
      <dsp:txXfrm>
        <a:off x="4257476" y="194138"/>
        <a:ext cx="3869531" cy="2321718"/>
      </dsp:txXfrm>
    </dsp:sp>
    <dsp:sp modelId="{FBDCAF7F-69F3-4D60-A550-5202D5E37D02}">
      <dsp:nvSpPr>
        <dsp:cNvPr id="0" name=""/>
        <dsp:cNvSpPr/>
      </dsp:nvSpPr>
      <dsp:spPr>
        <a:xfrm>
          <a:off x="992" y="2902810"/>
          <a:ext cx="3869531" cy="2321718"/>
        </a:xfrm>
        <a:prstGeom prst="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與澳門其他成員館分工完成本澳機構名稱規範，並已完成各大專院校、教育暨青年局、高等教育輔助辦公室及其轄下所有部門的相關記錄。</a:t>
          </a:r>
          <a:endParaRPr lang="en-US" sz="2400" kern="1200" dirty="0">
            <a:latin typeface="DengXian" panose="02010600030101010101" pitchFamily="2" charset="-122"/>
            <a:ea typeface="DengXian" panose="02010600030101010101" pitchFamily="2" charset="-122"/>
          </a:endParaRPr>
        </a:p>
      </dsp:txBody>
      <dsp:txXfrm>
        <a:off x="992" y="2902810"/>
        <a:ext cx="3869531" cy="2321718"/>
      </dsp:txXfrm>
    </dsp:sp>
    <dsp:sp modelId="{758440C9-5666-419B-9DDA-101F75A91375}">
      <dsp:nvSpPr>
        <dsp:cNvPr id="0" name=""/>
        <dsp:cNvSpPr/>
      </dsp:nvSpPr>
      <dsp:spPr>
        <a:xfrm>
          <a:off x="4257476" y="2902810"/>
          <a:ext cx="3869531" cy="2321718"/>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澳門成員館交流了規範檔建設的內部工作指引和經驗。</a:t>
          </a:r>
          <a:endParaRPr lang="en-US" sz="2400" kern="1200" dirty="0">
            <a:latin typeface="DengXian" panose="02010600030101010101" pitchFamily="2" charset="-122"/>
            <a:ea typeface="DengXian" panose="02010600030101010101" pitchFamily="2" charset="-122"/>
          </a:endParaRPr>
        </a:p>
      </dsp:txBody>
      <dsp:txXfrm>
        <a:off x="4257476" y="2902810"/>
        <a:ext cx="3869531" cy="23217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1E4F3-8FD0-4623-87CD-78B6675D6573}">
      <dsp:nvSpPr>
        <dsp:cNvPr id="0" name=""/>
        <dsp:cNvSpPr/>
      </dsp:nvSpPr>
      <dsp:spPr>
        <a:xfrm>
          <a:off x="-6125176" y="-937410"/>
          <a:ext cx="7293488" cy="7293488"/>
        </a:xfrm>
        <a:prstGeom prst="blockArc">
          <a:avLst>
            <a:gd name="adj1" fmla="val 18900000"/>
            <a:gd name="adj2" fmla="val 2700000"/>
            <a:gd name="adj3" fmla="val 296"/>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66625A-F716-4E94-B4BA-553BB7657F42}">
      <dsp:nvSpPr>
        <dsp:cNvPr id="0" name=""/>
        <dsp:cNvSpPr/>
      </dsp:nvSpPr>
      <dsp:spPr>
        <a:xfrm>
          <a:off x="752110" y="541866"/>
          <a:ext cx="7301111" cy="10837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50800" rIns="50800" bIns="50800" numCol="1" spcCol="1270" anchor="ctr" anchorCtr="0">
          <a:noAutofit/>
        </a:bodyPr>
        <a:lstStyle/>
        <a:p>
          <a:pPr lvl="0" algn="l" defTabSz="889000">
            <a:lnSpc>
              <a:spcPct val="90000"/>
            </a:lnSpc>
            <a:spcBef>
              <a:spcPct val="0"/>
            </a:spcBef>
            <a:spcAft>
              <a:spcPct val="35000"/>
            </a:spcAft>
          </a:pPr>
          <a:r>
            <a:rPr lang="en-US" altLang="zh-TW" sz="2000" kern="1200" dirty="0" smtClean="0"/>
            <a:t>2017</a:t>
          </a:r>
          <a:r>
            <a:rPr lang="zh-TW" altLang="zh-TW" sz="2000" kern="1200" dirty="0" smtClean="0"/>
            <a:t>年</a:t>
          </a:r>
          <a:r>
            <a:rPr lang="en-US" altLang="zh-TW" sz="2000" kern="1200" dirty="0" smtClean="0"/>
            <a:t>11</a:t>
          </a:r>
          <a:r>
            <a:rPr lang="zh-TW" altLang="zh-TW" sz="2000" kern="1200" dirty="0" smtClean="0"/>
            <a:t>月</a:t>
          </a:r>
          <a:r>
            <a:rPr lang="en-US" altLang="zh-TW" sz="2000" kern="1200" dirty="0" smtClean="0"/>
            <a:t>10</a:t>
          </a:r>
          <a:r>
            <a:rPr lang="zh-TW" altLang="zh-TW" sz="2000" kern="1200" dirty="0" smtClean="0"/>
            <a:t>日</a:t>
          </a:r>
          <a:r>
            <a:rPr lang="zh-TW" altLang="en-US" sz="2000" kern="1200" dirty="0" smtClean="0"/>
            <a:t>，澳門</a:t>
          </a:r>
          <a:r>
            <a:rPr lang="zh-TW" altLang="zh-TW" sz="2000" kern="1200" dirty="0" smtClean="0"/>
            <a:t>公共圖書館</a:t>
          </a:r>
          <a:r>
            <a:rPr lang="zh-TW" altLang="en-US" sz="2000" kern="1200" dirty="0" smtClean="0"/>
            <a:t>參與在澳門大學</a:t>
          </a:r>
          <a:r>
            <a:rPr lang="zh-TW" altLang="zh-TW" sz="2000" kern="1200" dirty="0" smtClean="0"/>
            <a:t>伍宜孫</a:t>
          </a:r>
          <a:r>
            <a:rPr lang="zh-TW" altLang="en-US" sz="2000" kern="1200" dirty="0" smtClean="0"/>
            <a:t>圖書館舉行的</a:t>
          </a:r>
          <a:r>
            <a:rPr lang="zh-TW" altLang="zh-TW" sz="2000" kern="1200" dirty="0" smtClean="0"/>
            <a:t>第十五次中文名稱規範聯合協調委員會會</a:t>
          </a:r>
          <a:r>
            <a:rPr lang="zh-TW" altLang="en-US" sz="2000" kern="1200" dirty="0" smtClean="0"/>
            <a:t>議</a:t>
          </a:r>
          <a:r>
            <a:rPr lang="zh-CN" altLang="en-US" sz="2000" kern="1200" dirty="0" smtClean="0"/>
            <a:t>。</a:t>
          </a:r>
          <a:endParaRPr lang="en-US" sz="2000" kern="1200" dirty="0">
            <a:latin typeface="+mj-ea"/>
            <a:ea typeface="+mj-ea"/>
          </a:endParaRPr>
        </a:p>
      </dsp:txBody>
      <dsp:txXfrm>
        <a:off x="752110" y="541866"/>
        <a:ext cx="7301111" cy="1083733"/>
      </dsp:txXfrm>
    </dsp:sp>
    <dsp:sp modelId="{E4580D4D-F793-40A3-AFEC-A3EBB358E9DC}">
      <dsp:nvSpPr>
        <dsp:cNvPr id="0" name=""/>
        <dsp:cNvSpPr/>
      </dsp:nvSpPr>
      <dsp:spPr>
        <a:xfrm>
          <a:off x="74777" y="406400"/>
          <a:ext cx="1354666" cy="1354666"/>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2EC1E86-578C-44AE-8A6B-C77810ACF1EA}">
      <dsp:nvSpPr>
        <dsp:cNvPr id="0" name=""/>
        <dsp:cNvSpPr/>
      </dsp:nvSpPr>
      <dsp:spPr>
        <a:xfrm>
          <a:off x="1146048" y="2167466"/>
          <a:ext cx="6907174" cy="10837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50800" rIns="50800" bIns="50800" numCol="1" spcCol="1270" anchor="ctr" anchorCtr="0">
          <a:noAutofit/>
        </a:bodyPr>
        <a:lstStyle/>
        <a:p>
          <a:pPr lvl="0" algn="l" defTabSz="889000">
            <a:lnSpc>
              <a:spcPct val="90000"/>
            </a:lnSpc>
            <a:spcBef>
              <a:spcPct val="0"/>
            </a:spcBef>
            <a:spcAft>
              <a:spcPct val="35000"/>
            </a:spcAft>
          </a:pPr>
          <a:r>
            <a:rPr lang="en-US" altLang="zh-TW" sz="2000" b="1" kern="1200" dirty="0" smtClean="0"/>
            <a:t>2017年11月13日</a:t>
          </a:r>
          <a:r>
            <a:rPr lang="zh-TW" altLang="en-US" sz="2000" b="1" kern="1200" dirty="0" smtClean="0"/>
            <a:t>澳門</a:t>
          </a:r>
          <a:r>
            <a:rPr lang="zh-TW" altLang="zh-TW" sz="2000" b="1" kern="1200" dirty="0" smtClean="0"/>
            <a:t>公共圖書館獲</a:t>
          </a:r>
          <a:r>
            <a:rPr lang="zh-TW" altLang="en-US" sz="2000" b="1" kern="1200" dirty="0" smtClean="0"/>
            <a:t>澳門特別行政區政府文化局局長批准加入「</a:t>
          </a:r>
          <a:r>
            <a:rPr lang="zh-TW" altLang="zh-TW" sz="2000" b="1" kern="1200" dirty="0" smtClean="0"/>
            <a:t>中文名稱規範聯合協調委員會</a:t>
          </a:r>
          <a:r>
            <a:rPr lang="zh-TW" altLang="en-US" sz="2000" b="1" kern="1200" dirty="0" smtClean="0"/>
            <a:t>」</a:t>
          </a:r>
          <a:endParaRPr lang="en-US" sz="2000" b="1" kern="1200" dirty="0">
            <a:latin typeface="DengXian" panose="02010600030101010101" pitchFamily="2" charset="-122"/>
            <a:ea typeface="DengXian" panose="02010600030101010101" pitchFamily="2" charset="-122"/>
          </a:endParaRPr>
        </a:p>
      </dsp:txBody>
      <dsp:txXfrm>
        <a:off x="1146048" y="2167466"/>
        <a:ext cx="6907174" cy="1083733"/>
      </dsp:txXfrm>
    </dsp:sp>
    <dsp:sp modelId="{42768F3D-A914-4AF4-A5A4-926473AB6BC0}">
      <dsp:nvSpPr>
        <dsp:cNvPr id="0" name=""/>
        <dsp:cNvSpPr/>
      </dsp:nvSpPr>
      <dsp:spPr>
        <a:xfrm>
          <a:off x="468714" y="2032000"/>
          <a:ext cx="1354666" cy="1354666"/>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253636-EF4F-45AF-840C-17186BF3F66A}">
      <dsp:nvSpPr>
        <dsp:cNvPr id="0" name=""/>
        <dsp:cNvSpPr/>
      </dsp:nvSpPr>
      <dsp:spPr>
        <a:xfrm>
          <a:off x="826888" y="3757672"/>
          <a:ext cx="7301111" cy="12495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50800" rIns="50800" bIns="50800" numCol="1" spcCol="1270" anchor="ctr" anchorCtr="0">
          <a:noAutofit/>
        </a:bodyPr>
        <a:lstStyle/>
        <a:p>
          <a:pPr lvl="0" algn="l" defTabSz="889000">
            <a:lnSpc>
              <a:spcPct val="90000"/>
            </a:lnSpc>
            <a:spcBef>
              <a:spcPct val="0"/>
            </a:spcBef>
            <a:spcAft>
              <a:spcPct val="35000"/>
            </a:spcAft>
          </a:pPr>
          <a:r>
            <a:rPr lang="zh-TW" altLang="en-US" sz="2000" kern="1200" dirty="0" smtClean="0"/>
            <a:t>以澳門文獻為切入點；與各成員館商討</a:t>
          </a:r>
          <a:r>
            <a:rPr lang="zh-TW" altLang="zh-TW" sz="2000" kern="1200" dirty="0" smtClean="0"/>
            <a:t>澳門地區圖書館在中文名稱聯合數據庫檢索系統中的名稱及標識</a:t>
          </a:r>
          <a:r>
            <a:rPr lang="zh-TW" altLang="en-US" sz="2000" kern="1200" dirty="0" smtClean="0"/>
            <a:t>；並開展社會文化司轄下之文化局與衛生局及其廳級部門之中文名稱規範處理工作。</a:t>
          </a:r>
          <a:endParaRPr lang="en-US" sz="2000" kern="1200" dirty="0"/>
        </a:p>
      </dsp:txBody>
      <dsp:txXfrm>
        <a:off x="826888" y="3757672"/>
        <a:ext cx="7301111" cy="1249522"/>
      </dsp:txXfrm>
    </dsp:sp>
    <dsp:sp modelId="{F99EC831-4CC6-497D-9D07-CF52DE358650}">
      <dsp:nvSpPr>
        <dsp:cNvPr id="0" name=""/>
        <dsp:cNvSpPr/>
      </dsp:nvSpPr>
      <dsp:spPr>
        <a:xfrm>
          <a:off x="74777" y="3657600"/>
          <a:ext cx="1354666" cy="1354666"/>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7D515-9BD3-4130-BCC9-025434CDF70A}">
      <dsp:nvSpPr>
        <dsp:cNvPr id="0" name=""/>
        <dsp:cNvSpPr/>
      </dsp:nvSpPr>
      <dsp:spPr>
        <a:xfrm>
          <a:off x="0" y="36693"/>
          <a:ext cx="8128000" cy="11980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kern="1200" dirty="0" smtClean="0"/>
            <a:t>名稱規範記錄建立在澳門特藏書目數據的基礎上。主要為澳門本地以及與澳門相關的人物製作記錄。</a:t>
          </a:r>
          <a:endParaRPr lang="en-US" sz="2000" kern="1200" dirty="0"/>
        </a:p>
      </dsp:txBody>
      <dsp:txXfrm>
        <a:off x="58485" y="95178"/>
        <a:ext cx="8011030" cy="1081110"/>
      </dsp:txXfrm>
    </dsp:sp>
    <dsp:sp modelId="{4B0C2C3D-3512-4A92-8F0E-2ED8B97494EA}">
      <dsp:nvSpPr>
        <dsp:cNvPr id="0" name=""/>
        <dsp:cNvSpPr/>
      </dsp:nvSpPr>
      <dsp:spPr>
        <a:xfrm>
          <a:off x="0" y="1419093"/>
          <a:ext cx="8128000" cy="119808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kern="1200" dirty="0" smtClean="0"/>
            <a:t>對於除了澳門特藏以外的中文圖書，原則上不開展名稱規範控制工作</a:t>
          </a:r>
          <a:r>
            <a:rPr lang="zh-CN" altLang="en-US" sz="1400" kern="1200" dirty="0" smtClean="0"/>
            <a:t>。</a:t>
          </a:r>
          <a:endParaRPr lang="en-US" sz="1400" kern="1200" dirty="0"/>
        </a:p>
      </dsp:txBody>
      <dsp:txXfrm>
        <a:off x="58485" y="1477578"/>
        <a:ext cx="8011030" cy="1081110"/>
      </dsp:txXfrm>
    </dsp:sp>
    <dsp:sp modelId="{6B260E57-228E-495D-82D0-EB4DAE792295}">
      <dsp:nvSpPr>
        <dsp:cNvPr id="0" name=""/>
        <dsp:cNvSpPr/>
      </dsp:nvSpPr>
      <dsp:spPr>
        <a:xfrm>
          <a:off x="0" y="2801493"/>
          <a:ext cx="8128000" cy="119808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kern="1200" dirty="0" smtClean="0"/>
            <a:t>對於除了澳門特藏以外的外文圖書，原則上不開展名稱規範控制工作。</a:t>
          </a:r>
          <a:endParaRPr lang="en-US" sz="2000" kern="1200" dirty="0"/>
        </a:p>
      </dsp:txBody>
      <dsp:txXfrm>
        <a:off x="58485" y="2859978"/>
        <a:ext cx="8011030" cy="1081110"/>
      </dsp:txXfrm>
    </dsp:sp>
    <dsp:sp modelId="{4619B440-FF93-4742-9F7E-09B0EBC91120}">
      <dsp:nvSpPr>
        <dsp:cNvPr id="0" name=""/>
        <dsp:cNvSpPr/>
      </dsp:nvSpPr>
      <dsp:spPr>
        <a:xfrm>
          <a:off x="0" y="4183893"/>
          <a:ext cx="8128000" cy="11980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zh-CN" altLang="en-US" sz="2000" b="1" kern="1200" dirty="0" smtClean="0">
              <a:solidFill>
                <a:srgbClr val="FF0000"/>
              </a:solidFill>
            </a:rPr>
            <a:t>變化：從有選擇製作擴大為我館採購的澳門特藏涉及的人名都做，包含葡文圖書。</a:t>
          </a:r>
          <a:endParaRPr lang="en-US" sz="2000" b="1" kern="1200" dirty="0">
            <a:solidFill>
              <a:srgbClr val="FF0000"/>
            </a:solidFill>
          </a:endParaRPr>
        </a:p>
      </dsp:txBody>
      <dsp:txXfrm>
        <a:off x="58485" y="4242378"/>
        <a:ext cx="8011030" cy="10811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5B77D8-7D15-4AC5-AAA7-848C5DE4325A}">
      <dsp:nvSpPr>
        <dsp:cNvPr id="0" name=""/>
        <dsp:cNvSpPr/>
      </dsp:nvSpPr>
      <dsp:spPr>
        <a:xfrm>
          <a:off x="0" y="593489"/>
          <a:ext cx="7325756" cy="796331"/>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CN" altLang="en-US" sz="3000" kern="1200" dirty="0" smtClean="0"/>
            <a:t>團體規範</a:t>
          </a:r>
          <a:r>
            <a:rPr lang="en-US" altLang="zh-CN" sz="3000" kern="1200" dirty="0" smtClean="0"/>
            <a:t>——</a:t>
          </a:r>
          <a:r>
            <a:rPr lang="zh-CN" altLang="en-US" sz="3000" kern="1200" dirty="0" smtClean="0"/>
            <a:t>澳門政府機構 </a:t>
          </a:r>
          <a:endParaRPr lang="en-US" sz="3000" kern="1200" dirty="0"/>
        </a:p>
      </dsp:txBody>
      <dsp:txXfrm>
        <a:off x="38874" y="632363"/>
        <a:ext cx="7248008" cy="718583"/>
      </dsp:txXfrm>
    </dsp:sp>
    <dsp:sp modelId="{F71F21DF-A8D4-42C4-9C88-1F7121B65C25}">
      <dsp:nvSpPr>
        <dsp:cNvPr id="0" name=""/>
        <dsp:cNvSpPr/>
      </dsp:nvSpPr>
      <dsp:spPr>
        <a:xfrm>
          <a:off x="0" y="1389820"/>
          <a:ext cx="7325756"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593"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altLang="zh-TW" sz="2300" kern="1200" dirty="0" smtClean="0"/>
            <a:t>46</a:t>
          </a:r>
          <a:r>
            <a:rPr lang="zh-TW" altLang="en-US" sz="2300" kern="1200" dirty="0" smtClean="0"/>
            <a:t>筆</a:t>
          </a:r>
          <a:endParaRPr lang="en-US" sz="2300" kern="1200" dirty="0"/>
        </a:p>
      </dsp:txBody>
      <dsp:txXfrm>
        <a:off x="0" y="1389820"/>
        <a:ext cx="7325756" cy="496800"/>
      </dsp:txXfrm>
    </dsp:sp>
    <dsp:sp modelId="{A1E2CCBD-7860-42B2-9D39-21A6B36F3518}">
      <dsp:nvSpPr>
        <dsp:cNvPr id="0" name=""/>
        <dsp:cNvSpPr/>
      </dsp:nvSpPr>
      <dsp:spPr>
        <a:xfrm>
          <a:off x="0" y="1886620"/>
          <a:ext cx="7325756" cy="796331"/>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CN" altLang="en-US" sz="3000" kern="1200" dirty="0" smtClean="0"/>
            <a:t>個人規範</a:t>
          </a:r>
          <a:r>
            <a:rPr lang="en-US" altLang="zh-CN" sz="3000" kern="1200" dirty="0" smtClean="0"/>
            <a:t>——</a:t>
          </a:r>
          <a:r>
            <a:rPr lang="zh-CN" altLang="en-US" sz="3000" kern="1200" dirty="0" smtClean="0"/>
            <a:t>澳門女作家、女藝術家專題</a:t>
          </a:r>
          <a:endParaRPr lang="en-US" sz="3000" kern="1200" dirty="0"/>
        </a:p>
      </dsp:txBody>
      <dsp:txXfrm>
        <a:off x="38874" y="1925494"/>
        <a:ext cx="7248008" cy="718583"/>
      </dsp:txXfrm>
    </dsp:sp>
    <dsp:sp modelId="{7DB61976-C636-44ED-B0AF-3A6692B02104}">
      <dsp:nvSpPr>
        <dsp:cNvPr id="0" name=""/>
        <dsp:cNvSpPr/>
      </dsp:nvSpPr>
      <dsp:spPr>
        <a:xfrm>
          <a:off x="0" y="2682951"/>
          <a:ext cx="7325756"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593"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dirty="0" smtClean="0"/>
            <a:t>22</a:t>
          </a:r>
          <a:r>
            <a:rPr lang="zh-CN" altLang="en-US" sz="2300" kern="1200" dirty="0" smtClean="0"/>
            <a:t>筆</a:t>
          </a:r>
          <a:endParaRPr lang="en-US" sz="2300" kern="1200" dirty="0"/>
        </a:p>
      </dsp:txBody>
      <dsp:txXfrm>
        <a:off x="0" y="2682951"/>
        <a:ext cx="7325756" cy="496800"/>
      </dsp:txXfrm>
    </dsp:sp>
    <dsp:sp modelId="{02767CB7-7D4F-4441-8B23-414BA892D75F}">
      <dsp:nvSpPr>
        <dsp:cNvPr id="0" name=""/>
        <dsp:cNvSpPr/>
      </dsp:nvSpPr>
      <dsp:spPr>
        <a:xfrm>
          <a:off x="0" y="3179751"/>
          <a:ext cx="7325756" cy="796331"/>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CN" altLang="en-US" sz="3000" kern="1200" dirty="0" smtClean="0"/>
            <a:t>個人規範</a:t>
          </a:r>
          <a:r>
            <a:rPr lang="en-US" altLang="zh-CN" sz="3000" kern="1200" dirty="0" smtClean="0"/>
            <a:t>——</a:t>
          </a:r>
          <a:r>
            <a:rPr lang="zh-CN" altLang="en-US" sz="3000" kern="1200" dirty="0" smtClean="0"/>
            <a:t>其他澳門人名</a:t>
          </a:r>
          <a:endParaRPr lang="en-US" sz="3000" kern="1200" dirty="0"/>
        </a:p>
      </dsp:txBody>
      <dsp:txXfrm>
        <a:off x="38874" y="3218625"/>
        <a:ext cx="7248008" cy="718583"/>
      </dsp:txXfrm>
    </dsp:sp>
    <dsp:sp modelId="{B6164A57-4B62-4C94-B325-59F364D8A0EF}">
      <dsp:nvSpPr>
        <dsp:cNvPr id="0" name=""/>
        <dsp:cNvSpPr/>
      </dsp:nvSpPr>
      <dsp:spPr>
        <a:xfrm>
          <a:off x="0" y="3976082"/>
          <a:ext cx="7325756"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593"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altLang="zh-CN" sz="2300" kern="1200" dirty="0" smtClean="0"/>
            <a:t>52</a:t>
          </a:r>
          <a:r>
            <a:rPr lang="zh-CN" altLang="en-US" sz="2300" kern="1200" dirty="0" smtClean="0"/>
            <a:t>筆</a:t>
          </a:r>
          <a:endParaRPr lang="en-US" sz="2300" kern="1200" dirty="0"/>
        </a:p>
      </dsp:txBody>
      <dsp:txXfrm>
        <a:off x="0" y="3976082"/>
        <a:ext cx="7325756" cy="4968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687F55-A44B-4FBD-8835-76D5BB0E1EF3}">
      <dsp:nvSpPr>
        <dsp:cNvPr id="0" name=""/>
        <dsp:cNvSpPr/>
      </dsp:nvSpPr>
      <dsp:spPr>
        <a:xfrm>
          <a:off x="0" y="0"/>
          <a:ext cx="7802088" cy="1209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2EBA96-580E-4FF6-83AD-F21DEB206463}">
      <dsp:nvSpPr>
        <dsp:cNvPr id="0" name=""/>
        <dsp:cNvSpPr/>
      </dsp:nvSpPr>
      <dsp:spPr>
        <a:xfrm>
          <a:off x="390104" y="37158"/>
          <a:ext cx="3686268" cy="79753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430" tIns="0" rIns="206430" bIns="0" numCol="1" spcCol="1270" anchor="ctr" anchorCtr="0">
          <a:noAutofit/>
        </a:bodyPr>
        <a:lstStyle/>
        <a:p>
          <a:pPr lvl="0" algn="l" defTabSz="1066800">
            <a:lnSpc>
              <a:spcPct val="90000"/>
            </a:lnSpc>
            <a:spcBef>
              <a:spcPct val="0"/>
            </a:spcBef>
            <a:spcAft>
              <a:spcPct val="35000"/>
            </a:spcAft>
          </a:pPr>
          <a:r>
            <a:rPr lang="zh-TW" altLang="en-US" sz="2400" kern="1200" dirty="0" smtClean="0"/>
            <a:t>豐富了澳門學人名詞表</a:t>
          </a:r>
          <a:endParaRPr lang="en-US" sz="2400" kern="1200" dirty="0"/>
        </a:p>
      </dsp:txBody>
      <dsp:txXfrm>
        <a:off x="429036" y="76090"/>
        <a:ext cx="3608404" cy="719671"/>
      </dsp:txXfrm>
    </dsp:sp>
    <dsp:sp modelId="{BA9C01E3-7D42-4128-AD61-E879E10C498D}">
      <dsp:nvSpPr>
        <dsp:cNvPr id="0" name=""/>
        <dsp:cNvSpPr/>
      </dsp:nvSpPr>
      <dsp:spPr>
        <a:xfrm>
          <a:off x="0" y="1816952"/>
          <a:ext cx="7802088" cy="1209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F76E93-3F8E-48A2-B94F-1326B1CE058F}">
      <dsp:nvSpPr>
        <dsp:cNvPr id="0" name=""/>
        <dsp:cNvSpPr/>
      </dsp:nvSpPr>
      <dsp:spPr>
        <a:xfrm>
          <a:off x="390104" y="1595014"/>
          <a:ext cx="3920291" cy="93041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430" tIns="0" rIns="206430" bIns="0" numCol="1" spcCol="1270" anchor="ctr" anchorCtr="0">
          <a:noAutofit/>
        </a:bodyPr>
        <a:lstStyle/>
        <a:p>
          <a:pPr lvl="0" algn="l" defTabSz="1066800">
            <a:lnSpc>
              <a:spcPct val="90000"/>
            </a:lnSpc>
            <a:spcBef>
              <a:spcPct val="0"/>
            </a:spcBef>
            <a:spcAft>
              <a:spcPct val="35000"/>
            </a:spcAft>
          </a:pPr>
          <a:r>
            <a:rPr lang="zh-TW" altLang="en-US" sz="2400" kern="1200" dirty="0" smtClean="0"/>
            <a:t>提高了文獻收集的準確性</a:t>
          </a:r>
          <a:endParaRPr lang="en-US" sz="2400" kern="1200" dirty="0"/>
        </a:p>
      </dsp:txBody>
      <dsp:txXfrm>
        <a:off x="435523" y="1640433"/>
        <a:ext cx="3829453" cy="839580"/>
      </dsp:txXfrm>
    </dsp:sp>
    <dsp:sp modelId="{CE6077EA-1D95-499D-AC5B-4E819F6216AB}">
      <dsp:nvSpPr>
        <dsp:cNvPr id="0" name=""/>
        <dsp:cNvSpPr/>
      </dsp:nvSpPr>
      <dsp:spPr>
        <a:xfrm>
          <a:off x="0" y="3352916"/>
          <a:ext cx="7802088" cy="12096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74EAB9-768F-4FF5-94DC-003EC6E00535}">
      <dsp:nvSpPr>
        <dsp:cNvPr id="0" name=""/>
        <dsp:cNvSpPr/>
      </dsp:nvSpPr>
      <dsp:spPr>
        <a:xfrm>
          <a:off x="264006" y="3285752"/>
          <a:ext cx="7530444" cy="90234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430" tIns="0" rIns="206430" bIns="0" numCol="1" spcCol="1270" anchor="ctr" anchorCtr="0">
          <a:noAutofit/>
        </a:bodyPr>
        <a:lstStyle/>
        <a:p>
          <a:pPr lvl="0" algn="l" defTabSz="1066800">
            <a:lnSpc>
              <a:spcPct val="90000"/>
            </a:lnSpc>
            <a:spcBef>
              <a:spcPct val="0"/>
            </a:spcBef>
            <a:spcAft>
              <a:spcPct val="35000"/>
            </a:spcAft>
          </a:pPr>
          <a:r>
            <a:rPr lang="zh-TW" altLang="en-US" sz="2400" kern="1200" dirty="0" smtClean="0"/>
            <a:t>提供了相關線索，方便收集更多的人名和文獻資料</a:t>
          </a:r>
          <a:endParaRPr lang="en-US" sz="2400" kern="1200" dirty="0"/>
        </a:p>
      </dsp:txBody>
      <dsp:txXfrm>
        <a:off x="308055" y="3329801"/>
        <a:ext cx="7442346" cy="8142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1E4F3-8FD0-4623-87CD-78B6675D6573}">
      <dsp:nvSpPr>
        <dsp:cNvPr id="0" name=""/>
        <dsp:cNvSpPr/>
      </dsp:nvSpPr>
      <dsp:spPr>
        <a:xfrm>
          <a:off x="-6078982" y="-937410"/>
          <a:ext cx="7293488" cy="7293488"/>
        </a:xfrm>
        <a:prstGeom prst="blockArc">
          <a:avLst>
            <a:gd name="adj1" fmla="val 18900000"/>
            <a:gd name="adj2" fmla="val 2700000"/>
            <a:gd name="adj3" fmla="val 296"/>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66625A-F716-4E94-B4BA-553BB7657F42}">
      <dsp:nvSpPr>
        <dsp:cNvPr id="0" name=""/>
        <dsp:cNvSpPr/>
      </dsp:nvSpPr>
      <dsp:spPr>
        <a:xfrm>
          <a:off x="996086" y="774110"/>
          <a:ext cx="7103330" cy="154800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8729" tIns="60960" rIns="60960" bIns="60960" numCol="1" spcCol="1270" anchor="ctr" anchorCtr="0">
          <a:noAutofit/>
        </a:bodyPr>
        <a:lstStyle/>
        <a:p>
          <a:pPr lvl="0" algn="l" defTabSz="1066800">
            <a:lnSpc>
              <a:spcPct val="90000"/>
            </a:lnSpc>
            <a:spcBef>
              <a:spcPct val="0"/>
            </a:spcBef>
            <a:spcAft>
              <a:spcPct val="35000"/>
            </a:spcAft>
          </a:pPr>
          <a:r>
            <a:rPr lang="zh-CN" altLang="en-US" sz="2400" kern="1200" dirty="0" smtClean="0">
              <a:latin typeface="+mj-ea"/>
              <a:ea typeface="+mj-ea"/>
            </a:rPr>
            <a:t>提升</a:t>
          </a:r>
          <a:r>
            <a:rPr lang="zh-TW" altLang="en-US" sz="2400" kern="1200" dirty="0" smtClean="0">
              <a:latin typeface="+mj-ea"/>
              <a:ea typeface="+mj-ea"/>
            </a:rPr>
            <a:t>澳門人名規範檔的人名覆蓋率，使其可以作為澳門研究的最有價值的參考源</a:t>
          </a:r>
          <a:r>
            <a:rPr lang="zh-TW" altLang="en-US" sz="3000" kern="1200" dirty="0" smtClean="0">
              <a:latin typeface="+mj-ea"/>
              <a:ea typeface="+mj-ea"/>
            </a:rPr>
            <a:t>。</a:t>
          </a:r>
          <a:endParaRPr lang="en-US" sz="3000" kern="1200" dirty="0">
            <a:latin typeface="+mj-ea"/>
            <a:ea typeface="+mj-ea"/>
          </a:endParaRPr>
        </a:p>
      </dsp:txBody>
      <dsp:txXfrm>
        <a:off x="996086" y="774110"/>
        <a:ext cx="7103330" cy="1548004"/>
      </dsp:txXfrm>
    </dsp:sp>
    <dsp:sp modelId="{E4580D4D-F793-40A3-AFEC-A3EBB358E9DC}">
      <dsp:nvSpPr>
        <dsp:cNvPr id="0" name=""/>
        <dsp:cNvSpPr/>
      </dsp:nvSpPr>
      <dsp:spPr>
        <a:xfrm>
          <a:off x="28583" y="580610"/>
          <a:ext cx="1935005" cy="1935005"/>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2EC1E86-578C-44AE-8A6B-C77810ACF1EA}">
      <dsp:nvSpPr>
        <dsp:cNvPr id="0" name=""/>
        <dsp:cNvSpPr/>
      </dsp:nvSpPr>
      <dsp:spPr>
        <a:xfrm>
          <a:off x="996086" y="3096551"/>
          <a:ext cx="7103330" cy="1548004"/>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8729" tIns="60960" rIns="60960" bIns="60960" numCol="1" spcCol="1270" anchor="ctr" anchorCtr="0">
          <a:noAutofit/>
        </a:bodyPr>
        <a:lstStyle/>
        <a:p>
          <a:pPr lvl="0" algn="l" defTabSz="1066800">
            <a:lnSpc>
              <a:spcPct val="90000"/>
            </a:lnSpc>
            <a:spcBef>
              <a:spcPct val="0"/>
            </a:spcBef>
            <a:spcAft>
              <a:spcPct val="35000"/>
            </a:spcAft>
          </a:pPr>
          <a:r>
            <a:rPr lang="zh-TW" altLang="en-US" sz="2400" kern="1200" dirty="0" smtClean="0">
              <a:latin typeface="DengXian" panose="02010600030101010101" pitchFamily="2" charset="-122"/>
              <a:ea typeface="DengXian" panose="02010600030101010101" pitchFamily="2" charset="-122"/>
            </a:rPr>
            <a:t>增加人物的工作單位，並且按照時間先後順序詳細羅列人物所屬單位機構</a:t>
          </a:r>
          <a:endParaRPr lang="en-US" sz="2400" kern="1200" dirty="0">
            <a:latin typeface="DengXian" panose="02010600030101010101" pitchFamily="2" charset="-122"/>
            <a:ea typeface="DengXian" panose="02010600030101010101" pitchFamily="2" charset="-122"/>
          </a:endParaRPr>
        </a:p>
      </dsp:txBody>
      <dsp:txXfrm>
        <a:off x="996086" y="3096551"/>
        <a:ext cx="7103330" cy="1548004"/>
      </dsp:txXfrm>
    </dsp:sp>
    <dsp:sp modelId="{42768F3D-A914-4AF4-A5A4-926473AB6BC0}">
      <dsp:nvSpPr>
        <dsp:cNvPr id="0" name=""/>
        <dsp:cNvSpPr/>
      </dsp:nvSpPr>
      <dsp:spPr>
        <a:xfrm>
          <a:off x="28583" y="2903050"/>
          <a:ext cx="1935005" cy="1935005"/>
        </a:xfrm>
        <a:prstGeom prst="ellipse">
          <a:avLst/>
        </a:prstGeom>
        <a:solidFill>
          <a:schemeClr val="lt1">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ED17D-9D9F-4118-B739-1B8FCB672F09}">
      <dsp:nvSpPr>
        <dsp:cNvPr id="0" name=""/>
        <dsp:cNvSpPr/>
      </dsp:nvSpPr>
      <dsp:spPr>
        <a:xfrm>
          <a:off x="1107" y="3482011"/>
          <a:ext cx="10515600" cy="0"/>
        </a:xfrm>
        <a:prstGeom prst="line">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BB45A6-3838-4558-9CC5-558231CAB520}">
      <dsp:nvSpPr>
        <dsp:cNvPr id="0" name=""/>
        <dsp:cNvSpPr/>
      </dsp:nvSpPr>
      <dsp:spPr>
        <a:xfrm>
          <a:off x="0" y="1956086"/>
          <a:ext cx="10515600" cy="0"/>
        </a:xfrm>
        <a:prstGeom prst="line">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1D243C-6D70-4D87-A3A8-186AE525F86F}">
      <dsp:nvSpPr>
        <dsp:cNvPr id="0" name=""/>
        <dsp:cNvSpPr/>
      </dsp:nvSpPr>
      <dsp:spPr>
        <a:xfrm>
          <a:off x="1107" y="455042"/>
          <a:ext cx="10515600" cy="0"/>
        </a:xfrm>
        <a:prstGeom prst="line">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6A50CA-5789-4873-94FB-7215A78D9DEF}">
      <dsp:nvSpPr>
        <dsp:cNvPr id="0" name=""/>
        <dsp:cNvSpPr/>
      </dsp:nvSpPr>
      <dsp:spPr>
        <a:xfrm>
          <a:off x="2735163" y="111587"/>
          <a:ext cx="7781544" cy="343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b" anchorCtr="0">
          <a:noAutofit/>
        </a:bodyPr>
        <a:lstStyle/>
        <a:p>
          <a:pPr lvl="0" algn="l" defTabSz="844550">
            <a:lnSpc>
              <a:spcPct val="90000"/>
            </a:lnSpc>
            <a:spcBef>
              <a:spcPct val="0"/>
            </a:spcBef>
            <a:spcAft>
              <a:spcPct val="35000"/>
            </a:spcAft>
          </a:pPr>
          <a:endParaRPr lang="en-US" sz="1900" kern="1200" dirty="0"/>
        </a:p>
      </dsp:txBody>
      <dsp:txXfrm>
        <a:off x="2735163" y="111587"/>
        <a:ext cx="7781544" cy="343455"/>
      </dsp:txXfrm>
    </dsp:sp>
    <dsp:sp modelId="{23D306E2-BAEB-450A-8FB4-602601505268}">
      <dsp:nvSpPr>
        <dsp:cNvPr id="0" name=""/>
        <dsp:cNvSpPr/>
      </dsp:nvSpPr>
      <dsp:spPr>
        <a:xfrm>
          <a:off x="-1107" y="914"/>
          <a:ext cx="2738485" cy="564801"/>
        </a:xfrm>
        <a:prstGeom prst="round2SameRect">
          <a:avLst>
            <a:gd name="adj1" fmla="val 16670"/>
            <a:gd name="adj2" fmla="val 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zh-CN" altLang="en-US" sz="2100" kern="1200" dirty="0" smtClean="0"/>
            <a:t>找準定位，形成特色</a:t>
          </a:r>
          <a:endParaRPr lang="en-US" sz="2100" kern="1200" dirty="0"/>
        </a:p>
      </dsp:txBody>
      <dsp:txXfrm>
        <a:off x="26469" y="28490"/>
        <a:ext cx="2683333" cy="537225"/>
      </dsp:txXfrm>
    </dsp:sp>
    <dsp:sp modelId="{FB5B4EE2-1526-41D6-ABC6-040FD58E783A}">
      <dsp:nvSpPr>
        <dsp:cNvPr id="0" name=""/>
        <dsp:cNvSpPr/>
      </dsp:nvSpPr>
      <dsp:spPr>
        <a:xfrm>
          <a:off x="0" y="565715"/>
          <a:ext cx="10515600" cy="886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Char char="••"/>
          </a:pPr>
          <a:r>
            <a:rPr lang="zh-CN" altLang="en-US" sz="2000" kern="1200" dirty="0" smtClean="0"/>
            <a:t>館藏發展特色與重點</a:t>
          </a:r>
          <a:endParaRPr lang="en-US" sz="2000" kern="1200" dirty="0"/>
        </a:p>
        <a:p>
          <a:pPr marL="228600" lvl="1" indent="-228600" algn="l" defTabSz="889000">
            <a:lnSpc>
              <a:spcPct val="90000"/>
            </a:lnSpc>
            <a:spcBef>
              <a:spcPct val="0"/>
            </a:spcBef>
            <a:spcAft>
              <a:spcPct val="15000"/>
            </a:spcAft>
            <a:buChar char="••"/>
          </a:pPr>
          <a:r>
            <a:rPr lang="zh-CN" altLang="en-US" sz="2000" kern="1200" dirty="0" smtClean="0"/>
            <a:t>人力資源情況</a:t>
          </a:r>
          <a:endParaRPr lang="en-US" sz="2000" kern="1200" dirty="0"/>
        </a:p>
      </dsp:txBody>
      <dsp:txXfrm>
        <a:off x="0" y="565715"/>
        <a:ext cx="10515600" cy="886308"/>
      </dsp:txXfrm>
    </dsp:sp>
    <dsp:sp modelId="{CB97E2C0-D1D1-4F2E-8795-A66CE60F5A96}">
      <dsp:nvSpPr>
        <dsp:cNvPr id="0" name=""/>
        <dsp:cNvSpPr/>
      </dsp:nvSpPr>
      <dsp:spPr>
        <a:xfrm>
          <a:off x="2734055" y="1612631"/>
          <a:ext cx="7781544" cy="343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b" anchorCtr="0">
          <a:noAutofit/>
        </a:bodyPr>
        <a:lstStyle/>
        <a:p>
          <a:pPr lvl="0" algn="l" defTabSz="844550">
            <a:lnSpc>
              <a:spcPct val="90000"/>
            </a:lnSpc>
            <a:spcBef>
              <a:spcPct val="0"/>
            </a:spcBef>
            <a:spcAft>
              <a:spcPct val="35000"/>
            </a:spcAft>
          </a:pPr>
          <a:endParaRPr lang="en-US" sz="1900" kern="1200" dirty="0"/>
        </a:p>
      </dsp:txBody>
      <dsp:txXfrm>
        <a:off x="2734055" y="1612631"/>
        <a:ext cx="7781544" cy="343455"/>
      </dsp:txXfrm>
    </dsp:sp>
    <dsp:sp modelId="{FC6297EE-D8AD-4A7B-A6A8-DBE5D4FBEA55}">
      <dsp:nvSpPr>
        <dsp:cNvPr id="0" name=""/>
        <dsp:cNvSpPr/>
      </dsp:nvSpPr>
      <dsp:spPr>
        <a:xfrm>
          <a:off x="69034" y="1469197"/>
          <a:ext cx="2595986" cy="630322"/>
        </a:xfrm>
        <a:prstGeom prst="round2SameRect">
          <a:avLst>
            <a:gd name="adj1" fmla="val 16670"/>
            <a:gd name="adj2" fmla="val 0"/>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zh-CN" altLang="en-US" sz="2000" kern="1200" dirty="0" smtClean="0"/>
            <a:t>多角度利用數據</a:t>
          </a:r>
          <a:endParaRPr lang="en-US" sz="2000" kern="1200" dirty="0"/>
        </a:p>
      </dsp:txBody>
      <dsp:txXfrm>
        <a:off x="99809" y="1499972"/>
        <a:ext cx="2534436" cy="599547"/>
      </dsp:txXfrm>
    </dsp:sp>
    <dsp:sp modelId="{06A54B0F-BF32-4BC0-8138-751E628F4165}">
      <dsp:nvSpPr>
        <dsp:cNvPr id="0" name=""/>
        <dsp:cNvSpPr/>
      </dsp:nvSpPr>
      <dsp:spPr>
        <a:xfrm>
          <a:off x="0" y="2099519"/>
          <a:ext cx="10515600" cy="84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Char char="••"/>
          </a:pPr>
          <a:r>
            <a:rPr lang="zh-CN" altLang="en-US" sz="2000" kern="1200" dirty="0" smtClean="0"/>
            <a:t>應用於館藏書目數據：提高館藏資源檢全率、檢準率</a:t>
          </a:r>
          <a:endParaRPr lang="en-US" sz="2000" kern="1200" dirty="0"/>
        </a:p>
        <a:p>
          <a:pPr marL="228600" lvl="1" indent="-228600" algn="l" defTabSz="889000">
            <a:lnSpc>
              <a:spcPct val="90000"/>
            </a:lnSpc>
            <a:spcBef>
              <a:spcPct val="0"/>
            </a:spcBef>
            <a:spcAft>
              <a:spcPct val="15000"/>
            </a:spcAft>
            <a:buChar char="••"/>
          </a:pPr>
          <a:r>
            <a:rPr lang="zh-CN" altLang="en-US" sz="2000" kern="1200" dirty="0" smtClean="0"/>
            <a:t>應用於澳門學文獻數據庫建設</a:t>
          </a:r>
          <a:endParaRPr lang="en-US" sz="2000" kern="1200" dirty="0"/>
        </a:p>
      </dsp:txBody>
      <dsp:txXfrm>
        <a:off x="0" y="2099519"/>
        <a:ext cx="10515600" cy="840464"/>
      </dsp:txXfrm>
    </dsp:sp>
    <dsp:sp modelId="{16C108C5-8997-48D1-8789-E86E74772B82}">
      <dsp:nvSpPr>
        <dsp:cNvPr id="0" name=""/>
        <dsp:cNvSpPr/>
      </dsp:nvSpPr>
      <dsp:spPr>
        <a:xfrm>
          <a:off x="2735163" y="3138556"/>
          <a:ext cx="7781544" cy="343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b" anchorCtr="0">
          <a:noAutofit/>
        </a:bodyPr>
        <a:lstStyle/>
        <a:p>
          <a:pPr lvl="0" algn="l" defTabSz="844550">
            <a:lnSpc>
              <a:spcPct val="90000"/>
            </a:lnSpc>
            <a:spcBef>
              <a:spcPct val="0"/>
            </a:spcBef>
            <a:spcAft>
              <a:spcPct val="35000"/>
            </a:spcAft>
          </a:pPr>
          <a:endParaRPr lang="en-US" sz="1900" kern="1200" dirty="0"/>
        </a:p>
      </dsp:txBody>
      <dsp:txXfrm>
        <a:off x="2735163" y="3138556"/>
        <a:ext cx="7781544" cy="343455"/>
      </dsp:txXfrm>
    </dsp:sp>
    <dsp:sp modelId="{7E73FD95-10BF-4BE2-9458-BE6D3BB096A4}">
      <dsp:nvSpPr>
        <dsp:cNvPr id="0" name=""/>
        <dsp:cNvSpPr/>
      </dsp:nvSpPr>
      <dsp:spPr>
        <a:xfrm>
          <a:off x="-1107" y="2957157"/>
          <a:ext cx="2738485" cy="706253"/>
        </a:xfrm>
        <a:prstGeom prst="round2SameRect">
          <a:avLst>
            <a:gd name="adj1" fmla="val 16670"/>
            <a:gd name="adj2" fmla="val 0"/>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zh-CN" altLang="en-US" sz="1900" kern="1200" dirty="0" smtClean="0"/>
            <a:t>編目員的業務拓寬</a:t>
          </a:r>
          <a:endParaRPr lang="en-US" sz="1900" kern="1200" dirty="0"/>
        </a:p>
      </dsp:txBody>
      <dsp:txXfrm>
        <a:off x="33376" y="2991640"/>
        <a:ext cx="2669519" cy="671770"/>
      </dsp:txXfrm>
    </dsp:sp>
    <dsp:sp modelId="{C5D48A9B-7602-4B59-AC61-84930186561A}">
      <dsp:nvSpPr>
        <dsp:cNvPr id="0" name=""/>
        <dsp:cNvSpPr/>
      </dsp:nvSpPr>
      <dsp:spPr>
        <a:xfrm>
          <a:off x="0" y="3663410"/>
          <a:ext cx="10515600" cy="687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Char char="••"/>
          </a:pPr>
          <a:r>
            <a:rPr lang="zh-CN" altLang="en-US" sz="2000" kern="1200" dirty="0" smtClean="0"/>
            <a:t>用規範記錄製作理念理解學者庫，進行學者庫建設</a:t>
          </a:r>
          <a:endParaRPr lang="en-US" sz="2000" kern="1200" dirty="0"/>
        </a:p>
      </dsp:txBody>
      <dsp:txXfrm>
        <a:off x="0" y="3663410"/>
        <a:ext cx="10515600" cy="68701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DE37D-FB97-4E75-927C-03230D2F74E1}" type="datetimeFigureOut">
              <a:rPr lang="en-US" smtClean="0"/>
              <a:pPr/>
              <a:t>10/19/2018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6CC61-4696-40FF-A720-2363E7EE466F}" type="slidenum">
              <a:rPr lang="en-US" smtClean="0"/>
              <a:pPr/>
              <a:t>‹#›</a:t>
            </a:fld>
            <a:endParaRPr lang="en-US"/>
          </a:p>
        </p:txBody>
      </p:sp>
    </p:spTree>
    <p:extLst>
      <p:ext uri="{BB962C8B-B14F-4D97-AF65-F5344CB8AC3E}">
        <p14:creationId xmlns:p14="http://schemas.microsoft.com/office/powerpoint/2010/main" xmlns="" val="2667459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zh-CN" altLang="en-US" dirty="0" smtClean="0"/>
              <a:t>在這三次會議上，介紹各館規範記錄工作情況，交換與討論各館規範記錄製作要點，確定合作建設澳門政府機構規範記錄，并上傳共享數據庫。也分享了各館編目工作人員安排、流程等業務問題。</a:t>
            </a:r>
            <a:r>
              <a:rPr lang="en-US" dirty="0" smtClean="0"/>
              <a:t>CCCNA</a:t>
            </a:r>
            <a:r>
              <a:rPr lang="zh-TW" altLang="en-US" dirty="0" smtClean="0"/>
              <a:t>網站</a:t>
            </a:r>
            <a:r>
              <a:rPr lang="zh-CN" altLang="en-US" dirty="0" smtClean="0"/>
              <a:t>文字圖標等事宜。</a:t>
            </a:r>
            <a:endParaRPr lang="en-US" altLang="zh-CN" dirty="0" smtClean="0"/>
          </a:p>
          <a:p>
            <a:pPr lvl="0"/>
            <a:r>
              <a:rPr lang="zh-TW" altLang="en-US" dirty="0" smtClean="0"/>
              <a:t>共建本地名稱記錄的協作分工：分工內容已細化，現階段先針對社會文化司轄下各部門作規範檔著錄。</a:t>
            </a:r>
            <a:endParaRPr lang="en-US" altLang="zh-TW" dirty="0" smtClean="0"/>
          </a:p>
          <a:p>
            <a:pPr lvl="0"/>
            <a:r>
              <a:rPr lang="zh-TW" altLang="en-US" dirty="0" smtClean="0"/>
              <a:t>未來一年內的具體分工：</a:t>
            </a:r>
            <a:endParaRPr lang="en-US" dirty="0" smtClean="0"/>
          </a:p>
          <a:p>
            <a:pPr lvl="0"/>
            <a:r>
              <a:rPr lang="zh-TW" altLang="en-US" dirty="0" smtClean="0"/>
              <a:t>澳門科技大學圖書館：負責旅遊局 </a:t>
            </a:r>
            <a:r>
              <a:rPr lang="en-US" dirty="0" smtClean="0"/>
              <a:t>(</a:t>
            </a:r>
            <a:r>
              <a:rPr lang="zh-TW" altLang="en-US" dirty="0" smtClean="0"/>
              <a:t>舊稱涉及新聞局</a:t>
            </a:r>
            <a:r>
              <a:rPr lang="en-US" dirty="0" smtClean="0"/>
              <a:t>)</a:t>
            </a:r>
            <a:r>
              <a:rPr lang="zh-TW" altLang="en-US" dirty="0" smtClean="0"/>
              <a:t>、社會工作局、體育局及其轄下所有部門</a:t>
            </a:r>
            <a:endParaRPr lang="en-US" dirty="0" smtClean="0"/>
          </a:p>
          <a:p>
            <a:pPr lvl="0"/>
            <a:r>
              <a:rPr lang="zh-TW" altLang="en-US" dirty="0" smtClean="0"/>
              <a:t>澳門公共圖書館：負責文化局、衛生局及其轄下所有部門</a:t>
            </a:r>
            <a:endParaRPr lang="en-US" dirty="0" smtClean="0"/>
          </a:p>
          <a:p>
            <a:pPr lvl="0"/>
            <a:r>
              <a:rPr lang="zh-TW" altLang="en-US" dirty="0" smtClean="0"/>
              <a:t>澳門大學圖書館：負責各大專院校、教育暨青年局、高等教育輔助辦公室及其轄下所有部門</a:t>
            </a:r>
            <a:endParaRPr lang="en-US" altLang="zh-TW" dirty="0" smtClean="0"/>
          </a:p>
          <a:p>
            <a:pPr lvl="0"/>
            <a:r>
              <a:rPr lang="zh-TW" altLang="en-US" dirty="0" smtClean="0">
                <a:solidFill>
                  <a:srgbClr val="FF0000"/>
                </a:solidFill>
              </a:rPr>
              <a:t>規範檔的格式暫維持各館各自的原來做法，日後如有需要再作適度協調。</a:t>
            </a:r>
            <a:endParaRPr lang="en-US" dirty="0" smtClean="0">
              <a:solidFill>
                <a:srgbClr val="FF0000"/>
              </a:solidFill>
            </a:endParaRPr>
          </a:p>
          <a:p>
            <a:pPr lvl="0"/>
            <a:r>
              <a:rPr lang="zh-TW" altLang="en-US" dirty="0" smtClean="0"/>
              <a:t>加入平台費用事宜：</a:t>
            </a:r>
            <a:endParaRPr lang="en-US" dirty="0" smtClean="0"/>
          </a:p>
          <a:p>
            <a:r>
              <a:rPr lang="zh-TW" altLang="en-US" dirty="0" smtClean="0"/>
              <a:t>定於今年內支付，費用將由三個成員館平均攤分，澳門大學圖書館會向委員會要求發出加入平台的協議書，好讓各館開展跟進及支付程序。</a:t>
            </a:r>
            <a:endParaRPr lang="en-US" dirty="0" smtClean="0"/>
          </a:p>
          <a:p>
            <a:pPr marL="0" indent="0">
              <a:buNone/>
            </a:pPr>
            <a:endParaRPr lang="en-US" dirty="0" smtClean="0"/>
          </a:p>
        </p:txBody>
      </p:sp>
      <p:sp>
        <p:nvSpPr>
          <p:cNvPr id="4" name="Slide Number Placeholder 3"/>
          <p:cNvSpPr>
            <a:spLocks noGrp="1"/>
          </p:cNvSpPr>
          <p:nvPr>
            <p:ph type="sldNum" sz="quarter" idx="10"/>
          </p:nvPr>
        </p:nvSpPr>
        <p:spPr/>
        <p:txBody>
          <a:bodyPr/>
          <a:lstStyle/>
          <a:p>
            <a:fld id="{CE96CC61-4696-40FF-A720-2363E7EE466F}" type="slidenum">
              <a:rPr lang="en-US" smtClean="0"/>
              <a:pPr/>
              <a:t>2</a:t>
            </a:fld>
            <a:endParaRPr lang="en-US"/>
          </a:p>
        </p:txBody>
      </p:sp>
    </p:spTree>
    <p:extLst>
      <p:ext uri="{BB962C8B-B14F-4D97-AF65-F5344CB8AC3E}">
        <p14:creationId xmlns:p14="http://schemas.microsoft.com/office/powerpoint/2010/main" xmlns="" val="2927070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smtClean="0"/>
              <a:t>澳門學文獻庫建設涉及澳門地區的作者，以及其他地區研究澳門的作者。在文獻資料收集和整理過程中，經常遇見作者重名或者其他原因導致作者無法正確辨認的情況。而澳門人名規範檔在一定程度上解決了部分問題。</a:t>
            </a:r>
            <a:endParaRPr lang="en-US" dirty="0" smtClean="0"/>
          </a:p>
          <a:p>
            <a:r>
              <a:rPr lang="zh-TW" altLang="en-US" dirty="0" smtClean="0"/>
              <a:t>一是澳門人名規範檔在一定程度上豐富了澳門學人名詞表。澳門學文獻庫的資料收集，首先需要一份相當齊全的人名詞表，此詞表是由圖書館自己手工整理的，多有遺漏。而人名規範檔在一定程度上彌補了漏缺，豐富了詞表人名。</a:t>
            </a:r>
            <a:endParaRPr lang="en-US" dirty="0" smtClean="0"/>
          </a:p>
          <a:p>
            <a:r>
              <a:rPr lang="zh-TW" altLang="en-US" dirty="0" smtClean="0"/>
              <a:t>二是通過澳門人名規範檔記錄的人名信息，可以較準確的辨認重名人名，從而提高了文獻收集的準確性。</a:t>
            </a:r>
            <a:endParaRPr lang="en-US" dirty="0" smtClean="0"/>
          </a:p>
          <a:p>
            <a:r>
              <a:rPr lang="zh-TW" altLang="en-US" dirty="0" smtClean="0"/>
              <a:t>三通過澳門人名規範檔記錄的信息，為我們提供了相關線索，方便我們收集更多的人名和文獻資料。</a:t>
            </a:r>
            <a:endParaRPr lang="en-US" dirty="0" smtClean="0"/>
          </a:p>
        </p:txBody>
      </p:sp>
      <p:sp>
        <p:nvSpPr>
          <p:cNvPr id="4" name="Slide Number Placeholder 3"/>
          <p:cNvSpPr>
            <a:spLocks noGrp="1"/>
          </p:cNvSpPr>
          <p:nvPr>
            <p:ph type="sldNum" sz="quarter" idx="10"/>
          </p:nvPr>
        </p:nvSpPr>
        <p:spPr/>
        <p:txBody>
          <a:bodyPr/>
          <a:lstStyle/>
          <a:p>
            <a:fld id="{CE96CC61-4696-40FF-A720-2363E7EE466F}" type="slidenum">
              <a:rPr lang="en-US" smtClean="0"/>
              <a:pPr/>
              <a:t>12</a:t>
            </a:fld>
            <a:endParaRPr lang="en-US"/>
          </a:p>
        </p:txBody>
      </p:sp>
    </p:spTree>
    <p:extLst>
      <p:ext uri="{BB962C8B-B14F-4D97-AF65-F5344CB8AC3E}">
        <p14:creationId xmlns:p14="http://schemas.microsoft.com/office/powerpoint/2010/main" xmlns="" val="352658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zh-TW" altLang="en-US" dirty="0" smtClean="0"/>
              <a:t>澳門人名規範檔為我們提供了諸多便利，但也還需要不斷完善。</a:t>
            </a:r>
            <a:endParaRPr lang="en-US" dirty="0" smtClean="0"/>
          </a:p>
          <a:p>
            <a:r>
              <a:rPr lang="zh-TW" altLang="en-US" dirty="0" smtClean="0"/>
              <a:t>一是應該通過多種途徑和方式，收集更多的澳門人名，使得澳門人名規範檔的人名覆蓋率逐步提升，並且力求最完整，使其可以作為澳門研究的最有價值的參考源。</a:t>
            </a:r>
            <a:endParaRPr lang="en-US" dirty="0" smtClean="0"/>
          </a:p>
          <a:p>
            <a:r>
              <a:rPr lang="zh-TW" altLang="en-US" dirty="0" smtClean="0"/>
              <a:t>二是從數據商具體操作反饋來看，他們希望增加人物的工作單位，並且按照時間先後順序詳細羅列人物所屬單位機構，這樣便於他們更加準確的篩選數據。如湯開建</a:t>
            </a:r>
            <a:r>
              <a:rPr lang="zh-CN" altLang="en-US" dirty="0" smtClean="0"/>
              <a:t>教授所屬的機構名稱</a:t>
            </a:r>
            <a:r>
              <a:rPr lang="zh-TW" altLang="en-US" dirty="0" smtClean="0"/>
              <a:t>：</a:t>
            </a:r>
            <a:endParaRPr lang="en-US" dirty="0" smtClean="0"/>
          </a:p>
          <a:p>
            <a:r>
              <a:rPr lang="en-US" dirty="0" smtClean="0"/>
              <a:t>1982-1985</a:t>
            </a:r>
            <a:r>
              <a:rPr lang="zh-TW" altLang="en-US" dirty="0" smtClean="0"/>
              <a:t>年，西北民族學院任教</a:t>
            </a:r>
            <a:endParaRPr lang="en-US" dirty="0" smtClean="0"/>
          </a:p>
          <a:p>
            <a:r>
              <a:rPr lang="en-US" dirty="0" smtClean="0"/>
              <a:t>1986 </a:t>
            </a:r>
            <a:r>
              <a:rPr lang="zh-TW" altLang="en-US" dirty="0" smtClean="0"/>
              <a:t>年</a:t>
            </a:r>
            <a:r>
              <a:rPr lang="en-US" dirty="0" smtClean="0"/>
              <a:t>--</a:t>
            </a:r>
            <a:r>
              <a:rPr lang="zh-TW" altLang="en-US" dirty="0" smtClean="0"/>
              <a:t>至今，暨南大學中國文化史籍研究所</a:t>
            </a:r>
            <a:endParaRPr lang="en-US" dirty="0" smtClean="0"/>
          </a:p>
          <a:p>
            <a:r>
              <a:rPr lang="en-US" dirty="0" smtClean="0"/>
              <a:t>2008 </a:t>
            </a:r>
            <a:r>
              <a:rPr lang="zh-TW" altLang="en-US" dirty="0" smtClean="0"/>
              <a:t>年</a:t>
            </a:r>
            <a:r>
              <a:rPr lang="en-US" dirty="0" smtClean="0"/>
              <a:t>--</a:t>
            </a:r>
            <a:r>
              <a:rPr lang="zh-TW" altLang="en-US" dirty="0" smtClean="0"/>
              <a:t>至今，澳門大學歷史系</a:t>
            </a:r>
            <a:endParaRPr lang="en-US"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13</a:t>
            </a:fld>
            <a:endParaRPr lang="en-US"/>
          </a:p>
        </p:txBody>
      </p:sp>
    </p:spTree>
    <p:extLst>
      <p:ext uri="{BB962C8B-B14F-4D97-AF65-F5344CB8AC3E}">
        <p14:creationId xmlns:p14="http://schemas.microsoft.com/office/powerpoint/2010/main" xmlns="" val="3817050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14</a:t>
            </a:fld>
            <a:endParaRPr lang="en-US"/>
          </a:p>
        </p:txBody>
      </p:sp>
    </p:spTree>
    <p:extLst>
      <p:ext uri="{BB962C8B-B14F-4D97-AF65-F5344CB8AC3E}">
        <p14:creationId xmlns:p14="http://schemas.microsoft.com/office/powerpoint/2010/main" xmlns="" val="4055995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15</a:t>
            </a:fld>
            <a:endParaRPr lang="en-US"/>
          </a:p>
        </p:txBody>
      </p:sp>
    </p:spTree>
    <p:extLst>
      <p:ext uri="{BB962C8B-B14F-4D97-AF65-F5344CB8AC3E}">
        <p14:creationId xmlns:p14="http://schemas.microsoft.com/office/powerpoint/2010/main" xmlns="" val="1485844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Provided by UMAC</a:t>
            </a:r>
            <a:endParaRPr lang="en-US" dirty="0" smtClean="0"/>
          </a:p>
          <a:p>
            <a:endParaRPr lang="en-US" altLang="zh-TW" dirty="0" smtClean="0"/>
          </a:p>
          <a:p>
            <a:endParaRPr lang="en-US" altLang="zh-TW"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16</a:t>
            </a:fld>
            <a:endParaRPr lang="en-US"/>
          </a:p>
        </p:txBody>
      </p:sp>
    </p:spTree>
    <p:extLst>
      <p:ext uri="{BB962C8B-B14F-4D97-AF65-F5344CB8AC3E}">
        <p14:creationId xmlns:p14="http://schemas.microsoft.com/office/powerpoint/2010/main" xmlns="" val="3781163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Provided by </a:t>
            </a:r>
            <a:r>
              <a:rPr lang="zh-CN" altLang="en-US" dirty="0" smtClean="0"/>
              <a:t>公圖</a:t>
            </a:r>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17</a:t>
            </a:fld>
            <a:endParaRPr lang="en-US"/>
          </a:p>
        </p:txBody>
      </p:sp>
    </p:spTree>
    <p:extLst>
      <p:ext uri="{BB962C8B-B14F-4D97-AF65-F5344CB8AC3E}">
        <p14:creationId xmlns:p14="http://schemas.microsoft.com/office/powerpoint/2010/main" xmlns="" val="1040356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18</a:t>
            </a:fld>
            <a:endParaRPr lang="en-US"/>
          </a:p>
        </p:txBody>
      </p:sp>
    </p:spTree>
    <p:extLst>
      <p:ext uri="{BB962C8B-B14F-4D97-AF65-F5344CB8AC3E}">
        <p14:creationId xmlns:p14="http://schemas.microsoft.com/office/powerpoint/2010/main" xmlns="" val="1266752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Provided by UMAC</a:t>
            </a:r>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4</a:t>
            </a:fld>
            <a:endParaRPr lang="en-US"/>
          </a:p>
        </p:txBody>
      </p:sp>
    </p:spTree>
    <p:extLst>
      <p:ext uri="{BB962C8B-B14F-4D97-AF65-F5344CB8AC3E}">
        <p14:creationId xmlns:p14="http://schemas.microsoft.com/office/powerpoint/2010/main" xmlns="" val="3834850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Provided by </a:t>
            </a:r>
            <a:r>
              <a:rPr lang="zh-CN" altLang="en-US" dirty="0" smtClean="0"/>
              <a:t>公圖</a:t>
            </a:r>
            <a:endParaRPr lang="en-US"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5</a:t>
            </a:fld>
            <a:endParaRPr lang="en-US"/>
          </a:p>
        </p:txBody>
      </p:sp>
    </p:spTree>
    <p:extLst>
      <p:ext uri="{BB962C8B-B14F-4D97-AF65-F5344CB8AC3E}">
        <p14:creationId xmlns:p14="http://schemas.microsoft.com/office/powerpoint/2010/main" xmlns="" val="9630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Provided by </a:t>
            </a:r>
            <a:r>
              <a:rPr lang="zh-CN" altLang="en-US" dirty="0" smtClean="0"/>
              <a:t>公圖</a:t>
            </a:r>
            <a:endParaRPr lang="en-US"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6</a:t>
            </a:fld>
            <a:endParaRPr lang="en-US"/>
          </a:p>
        </p:txBody>
      </p:sp>
    </p:spTree>
    <p:extLst>
      <p:ext uri="{BB962C8B-B14F-4D97-AF65-F5344CB8AC3E}">
        <p14:creationId xmlns:p14="http://schemas.microsoft.com/office/powerpoint/2010/main" xmlns="" val="10396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Provided by </a:t>
            </a:r>
            <a:r>
              <a:rPr lang="zh-CN" altLang="en-US" dirty="0" smtClean="0"/>
              <a:t>公圖</a:t>
            </a:r>
            <a:endParaRPr lang="en-US"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7</a:t>
            </a:fld>
            <a:endParaRPr lang="en-US"/>
          </a:p>
        </p:txBody>
      </p:sp>
    </p:spTree>
    <p:extLst>
      <p:ext uri="{BB962C8B-B14F-4D97-AF65-F5344CB8AC3E}">
        <p14:creationId xmlns:p14="http://schemas.microsoft.com/office/powerpoint/2010/main" xmlns="" val="1548038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規範工作目標：去年我們是有選擇的做澳門相關人物名稱規範，今年我們計劃把一般的日韓人名規範停掉，將時間和精力集中在與澳門相關的人名規範製作上，從有選擇製作擴大為我館採購的澳門特藏涉及的人名都做，包含葡文圖書。中文方面由</a:t>
            </a:r>
            <a:r>
              <a:rPr lang="en-US" dirty="0" smtClean="0"/>
              <a:t>Yuki</a:t>
            </a:r>
            <a:r>
              <a:rPr lang="zh-CN" altLang="en-US" dirty="0" smtClean="0"/>
              <a:t>負責，葡文則由</a:t>
            </a:r>
            <a:r>
              <a:rPr lang="en-US" dirty="0" smtClean="0"/>
              <a:t>Cat</a:t>
            </a:r>
            <a:r>
              <a:rPr lang="zh-CN" altLang="en-US" dirty="0" smtClean="0"/>
              <a:t>來負責，兩位也會互相合作。以此希望形成本館特色。</a:t>
            </a:r>
            <a:endParaRPr lang="en-US" altLang="zh-CN"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8</a:t>
            </a:fld>
            <a:endParaRPr lang="en-US"/>
          </a:p>
        </p:txBody>
      </p:sp>
    </p:spTree>
    <p:extLst>
      <p:ext uri="{BB962C8B-B14F-4D97-AF65-F5344CB8AC3E}">
        <p14:creationId xmlns:p14="http://schemas.microsoft.com/office/powerpoint/2010/main" xmlns="" val="1416942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社會文化司轄下的體育局、社會工作局、旅遊局（包含其廳、處級部門）的規範著錄，目前已完成</a:t>
            </a:r>
            <a:r>
              <a:rPr lang="en-US" altLang="zh-TW" dirty="0" smtClean="0"/>
              <a:t>46</a:t>
            </a:r>
            <a:r>
              <a:rPr lang="zh-TW" altLang="en-US" dirty="0" smtClean="0"/>
              <a:t>筆規範著錄。</a:t>
            </a:r>
            <a:r>
              <a:rPr lang="en-US" altLang="zh-CN" dirty="0" smtClean="0"/>
              <a:t>--Yuki</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澳門女作家專題本館一直都在製作關於澳門地區的人物名稱規範檔，從今年舉辦的一個關於澳門女性作家的書展後開始，特別為澳門的女作家、藝術家進行製作較完整的人名規範檔，先以本館館藏為建置重點，進而慢慢地擴展。目前已完成</a:t>
            </a:r>
            <a:r>
              <a:rPr lang="en-US" altLang="zh-TW" dirty="0" smtClean="0"/>
              <a:t>22</a:t>
            </a:r>
            <a:r>
              <a:rPr lang="zh-TW" altLang="en-US" dirty="0" smtClean="0"/>
              <a:t>筆澳門女作家、藝術家的規範著錄，在此建置過程中是有困難，但也是可以克服的，只是需要花時間去查尋資料及其來源，因為關於澳門的女作家、藝術家的資料實在很少，也比較零碎，需一一地去拼湊。在維護的方面，需在不影響書目工作的前提下進行，所以不會主動地去進行維護，而是在相關新書目工作的過程中，一併更新。</a:t>
            </a:r>
            <a:r>
              <a:rPr lang="en-US" altLang="zh-CN" dirty="0" smtClean="0"/>
              <a:t>——Yuki</a:t>
            </a:r>
            <a:r>
              <a:rPr lang="zh-CN" altLang="en-US" dirty="0" smtClean="0"/>
              <a:t>感受</a:t>
            </a:r>
            <a:endParaRPr lang="en-US" altLang="zh-CN"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9</a:t>
            </a:fld>
            <a:endParaRPr lang="en-US"/>
          </a:p>
        </p:txBody>
      </p:sp>
    </p:spTree>
    <p:extLst>
      <p:ext uri="{BB962C8B-B14F-4D97-AF65-F5344CB8AC3E}">
        <p14:creationId xmlns:p14="http://schemas.microsoft.com/office/powerpoint/2010/main" xmlns="" val="6878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Provided by Yuki</a:t>
            </a:r>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10</a:t>
            </a:fld>
            <a:endParaRPr lang="en-US"/>
          </a:p>
        </p:txBody>
      </p:sp>
    </p:spTree>
    <p:extLst>
      <p:ext uri="{BB962C8B-B14F-4D97-AF65-F5344CB8AC3E}">
        <p14:creationId xmlns:p14="http://schemas.microsoft.com/office/powerpoint/2010/main" xmlns="" val="3687445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Provided by Yuki</a:t>
            </a:r>
            <a:endParaRPr lang="en-US" dirty="0" smtClean="0"/>
          </a:p>
          <a:p>
            <a:endParaRPr lang="en-US" dirty="0"/>
          </a:p>
        </p:txBody>
      </p:sp>
      <p:sp>
        <p:nvSpPr>
          <p:cNvPr id="4" name="Slide Number Placeholder 3"/>
          <p:cNvSpPr>
            <a:spLocks noGrp="1"/>
          </p:cNvSpPr>
          <p:nvPr>
            <p:ph type="sldNum" sz="quarter" idx="10"/>
          </p:nvPr>
        </p:nvSpPr>
        <p:spPr/>
        <p:txBody>
          <a:bodyPr/>
          <a:lstStyle/>
          <a:p>
            <a:fld id="{CE96CC61-4696-40FF-A720-2363E7EE466F}" type="slidenum">
              <a:rPr lang="en-US" smtClean="0"/>
              <a:pPr/>
              <a:t>11</a:t>
            </a:fld>
            <a:endParaRPr lang="en-US"/>
          </a:p>
        </p:txBody>
      </p:sp>
    </p:spTree>
    <p:extLst>
      <p:ext uri="{BB962C8B-B14F-4D97-AF65-F5344CB8AC3E}">
        <p14:creationId xmlns:p14="http://schemas.microsoft.com/office/powerpoint/2010/main" xmlns="" val="2975713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26663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136875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3606028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151430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3796170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1285059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369261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908541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4231090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43351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F2D0DC-2B90-4F93-B697-7069A395DCCD}" type="datetimeFigureOut">
              <a:rPr lang="en-US" smtClean="0"/>
              <a:pPr/>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14111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2D0DC-2B90-4F93-B697-7069A395DCCD}" type="datetimeFigureOut">
              <a:rPr lang="en-US" smtClean="0"/>
              <a:pPr/>
              <a:t>10/19/2018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7C7E7-EC5F-4A48-8A6D-08C5B5E1221A}" type="slidenum">
              <a:rPr lang="en-US" smtClean="0"/>
              <a:pPr/>
              <a:t>‹#›</a:t>
            </a:fld>
            <a:endParaRPr lang="en-US"/>
          </a:p>
        </p:txBody>
      </p:sp>
    </p:spTree>
    <p:extLst>
      <p:ext uri="{BB962C8B-B14F-4D97-AF65-F5344CB8AC3E}">
        <p14:creationId xmlns:p14="http://schemas.microsoft.com/office/powerpoint/2010/main" xmlns="" val="113011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TW" altLang="en-US" sz="5000" dirty="0"/>
              <a:t>中文名稱規範聯合協調委員會第十六次會</a:t>
            </a:r>
            <a:r>
              <a:rPr lang="zh-TW" altLang="en-US" sz="5000" dirty="0" smtClean="0"/>
              <a:t>議</a:t>
            </a:r>
            <a:r>
              <a:rPr lang="zh-CN" altLang="en-US" sz="5000" dirty="0" smtClean="0"/>
              <a:t>澳門地區工作匯報</a:t>
            </a:r>
            <a:endParaRPr lang="en-US" sz="5000" dirty="0"/>
          </a:p>
        </p:txBody>
      </p:sp>
      <p:sp>
        <p:nvSpPr>
          <p:cNvPr id="3" name="Subtitle 2"/>
          <p:cNvSpPr>
            <a:spLocks noGrp="1"/>
          </p:cNvSpPr>
          <p:nvPr>
            <p:ph type="subTitle" idx="1"/>
          </p:nvPr>
        </p:nvSpPr>
        <p:spPr/>
        <p:txBody>
          <a:bodyPr/>
          <a:lstStyle/>
          <a:p>
            <a:r>
              <a:rPr lang="en-US" dirty="0" smtClean="0"/>
              <a:t>2018.10.26</a:t>
            </a:r>
            <a:r>
              <a:rPr lang="zh-CN" altLang="en-US" dirty="0" smtClean="0"/>
              <a:t>北京</a:t>
            </a:r>
            <a:endParaRPr lang="en-US" dirty="0"/>
          </a:p>
        </p:txBody>
      </p:sp>
    </p:spTree>
    <p:extLst>
      <p:ext uri="{BB962C8B-B14F-4D97-AF65-F5344CB8AC3E}">
        <p14:creationId xmlns:p14="http://schemas.microsoft.com/office/powerpoint/2010/main" xmlns="" val="134402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171106469"/>
              </p:ext>
            </p:extLst>
          </p:nvPr>
        </p:nvGraphicFramePr>
        <p:xfrm>
          <a:off x="725822" y="748008"/>
          <a:ext cx="5728970" cy="4664076"/>
        </p:xfrm>
        <a:graphic>
          <a:graphicData uri="http://schemas.openxmlformats.org/drawingml/2006/table">
            <a:tbl>
              <a:tblPr firstRow="1" firstCol="1" bandRow="1">
                <a:tableStyleId>{5C22544A-7EE6-4342-B048-85BDC9FD1C3A}</a:tableStyleId>
              </a:tblPr>
              <a:tblGrid>
                <a:gridCol w="339725">
                  <a:extLst>
                    <a:ext uri="{9D8B030D-6E8A-4147-A177-3AD203B41FA5}">
                      <a16:colId xmlns:a16="http://schemas.microsoft.com/office/drawing/2014/main" xmlns="" val="473669091"/>
                    </a:ext>
                  </a:extLst>
                </a:gridCol>
                <a:gridCol w="346710">
                  <a:extLst>
                    <a:ext uri="{9D8B030D-6E8A-4147-A177-3AD203B41FA5}">
                      <a16:colId xmlns:a16="http://schemas.microsoft.com/office/drawing/2014/main" xmlns="" val="2350485820"/>
                    </a:ext>
                  </a:extLst>
                </a:gridCol>
                <a:gridCol w="400050">
                  <a:extLst>
                    <a:ext uri="{9D8B030D-6E8A-4147-A177-3AD203B41FA5}">
                      <a16:colId xmlns:a16="http://schemas.microsoft.com/office/drawing/2014/main" xmlns="" val="2342043418"/>
                    </a:ext>
                  </a:extLst>
                </a:gridCol>
                <a:gridCol w="4642485">
                  <a:extLst>
                    <a:ext uri="{9D8B030D-6E8A-4147-A177-3AD203B41FA5}">
                      <a16:colId xmlns:a16="http://schemas.microsoft.com/office/drawing/2014/main" xmlns="" val="1833408350"/>
                    </a:ext>
                  </a:extLst>
                </a:gridCol>
              </a:tblGrid>
              <a:tr h="0">
                <a:tc>
                  <a:txBody>
                    <a:bodyPr/>
                    <a:lstStyle/>
                    <a:p>
                      <a:pPr marL="0" marR="0" algn="ctr">
                        <a:lnSpc>
                          <a:spcPct val="107000"/>
                        </a:lnSpc>
                        <a:spcBef>
                          <a:spcPts val="0"/>
                        </a:spcBef>
                        <a:spcAft>
                          <a:spcPts val="0"/>
                        </a:spcAft>
                      </a:pPr>
                      <a:r>
                        <a:rPr lang="en-US" sz="1100">
                          <a:effectLst/>
                        </a:rPr>
                        <a:t>y</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040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MUST|beng|cMUST</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2877835759"/>
                  </a:ext>
                </a:extLst>
              </a:tr>
              <a:tr h="0">
                <a:tc>
                  <a:txBody>
                    <a:bodyPr/>
                    <a:lstStyle/>
                    <a:p>
                      <a:pPr marL="0" marR="0" algn="ctr">
                        <a:lnSpc>
                          <a:spcPct val="107000"/>
                        </a:lnSpc>
                        <a:spcBef>
                          <a:spcPts val="0"/>
                        </a:spcBef>
                        <a:spcAft>
                          <a:spcPts val="0"/>
                        </a:spcAft>
                      </a:pPr>
                      <a:r>
                        <a:rPr lang="en-US" sz="1100">
                          <a:effectLst/>
                        </a:rPr>
                        <a:t>a</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100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a:effectLst/>
                        </a:rPr>
                        <a:t>凌稜</a:t>
                      </a:r>
                      <a:r>
                        <a:rPr lang="en-US" sz="1100">
                          <a:effectLst/>
                        </a:rPr>
                        <a:t>,|d1939-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2986766408"/>
                  </a:ext>
                </a:extLst>
              </a:tr>
              <a:tr h="0">
                <a:tc>
                  <a:txBody>
                    <a:bodyPr/>
                    <a:lstStyle/>
                    <a:p>
                      <a:pPr marL="0" marR="0" algn="ctr">
                        <a:lnSpc>
                          <a:spcPct val="107000"/>
                        </a:lnSpc>
                        <a:spcBef>
                          <a:spcPts val="0"/>
                        </a:spcBef>
                        <a:spcAft>
                          <a:spcPts val="0"/>
                        </a:spcAft>
                      </a:pPr>
                      <a:r>
                        <a:rPr lang="en-US" sz="1100">
                          <a:effectLst/>
                        </a:rPr>
                        <a:t>b</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400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dirty="0">
                          <a:effectLst/>
                        </a:rPr>
                        <a:t>李豔芳</a:t>
                      </a:r>
                      <a:r>
                        <a:rPr lang="en-US" sz="1100" dirty="0">
                          <a:effectLst/>
                        </a:rPr>
                        <a:t>,|d1939-</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1007610693"/>
                  </a:ext>
                </a:extLst>
              </a:tr>
              <a:tr h="0">
                <a:tc>
                  <a:txBody>
                    <a:bodyPr/>
                    <a:lstStyle/>
                    <a:p>
                      <a:pPr marL="0" marR="0" algn="ctr">
                        <a:lnSpc>
                          <a:spcPct val="107000"/>
                        </a:lnSpc>
                        <a:spcBef>
                          <a:spcPts val="0"/>
                        </a:spcBef>
                        <a:spcAft>
                          <a:spcPts val="0"/>
                        </a:spcAft>
                      </a:pPr>
                      <a:r>
                        <a:rPr lang="en-US" sz="1100">
                          <a:effectLst/>
                        </a:rPr>
                        <a:t>b</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400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a:effectLst/>
                        </a:rPr>
                        <a:t>林蕙</a:t>
                      </a:r>
                      <a:r>
                        <a:rPr lang="en-US" sz="1100">
                          <a:effectLst/>
                        </a:rPr>
                        <a:t>,|d1939-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241966750"/>
                  </a:ext>
                </a:extLst>
              </a:tr>
              <a:tr h="0">
                <a:tc>
                  <a:txBody>
                    <a:bodyPr/>
                    <a:lstStyle/>
                    <a:p>
                      <a:pPr marL="0" marR="0" algn="ctr">
                        <a:lnSpc>
                          <a:spcPct val="107000"/>
                        </a:lnSpc>
                        <a:spcBef>
                          <a:spcPts val="0"/>
                        </a:spcBef>
                        <a:spcAft>
                          <a:spcPts val="0"/>
                        </a:spcAft>
                      </a:pPr>
                      <a:r>
                        <a:rPr lang="en-US" sz="1100">
                          <a:effectLst/>
                        </a:rPr>
                        <a:t>b</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400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dirty="0">
                          <a:effectLst/>
                        </a:rPr>
                        <a:t>李心言</a:t>
                      </a:r>
                      <a:r>
                        <a:rPr lang="en-US" sz="1100" dirty="0">
                          <a:effectLst/>
                        </a:rPr>
                        <a:t>,|d1939-</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136941621"/>
                  </a:ext>
                </a:extLst>
              </a:tr>
              <a:tr h="0">
                <a:tc>
                  <a:txBody>
                    <a:bodyPr/>
                    <a:lstStyle/>
                    <a:p>
                      <a:pPr marL="0" marR="0" algn="ctr">
                        <a:lnSpc>
                          <a:spcPct val="107000"/>
                        </a:lnSpc>
                        <a:spcBef>
                          <a:spcPts val="0"/>
                        </a:spcBef>
                        <a:spcAft>
                          <a:spcPts val="0"/>
                        </a:spcAft>
                      </a:pPr>
                      <a:r>
                        <a:rPr lang="en-US" sz="1100">
                          <a:effectLst/>
                        </a:rPr>
                        <a:t>b</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400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a:effectLst/>
                        </a:rPr>
                        <a:t>石棱</a:t>
                      </a:r>
                      <a:r>
                        <a:rPr lang="en-US" sz="1100">
                          <a:effectLst/>
                        </a:rPr>
                        <a:t>,|d1939-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2227760094"/>
                  </a:ext>
                </a:extLst>
              </a:tr>
              <a:tr h="0">
                <a:tc>
                  <a:txBody>
                    <a:bodyPr/>
                    <a:lstStyle/>
                    <a:p>
                      <a:pPr marL="0" marR="0" algn="ctr">
                        <a:lnSpc>
                          <a:spcPct val="107000"/>
                        </a:lnSpc>
                        <a:spcBef>
                          <a:spcPts val="0"/>
                        </a:spcBef>
                        <a:spcAft>
                          <a:spcPts val="0"/>
                        </a:spcAft>
                      </a:pPr>
                      <a:r>
                        <a:rPr lang="en-US" sz="1100">
                          <a:effectLst/>
                        </a:rPr>
                        <a:t>b</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400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a:effectLst/>
                        </a:rPr>
                        <a:t>斯人</a:t>
                      </a:r>
                      <a:r>
                        <a:rPr lang="en-US" sz="1100">
                          <a:effectLst/>
                        </a:rPr>
                        <a:t>,|d1939-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1885765496"/>
                  </a:ext>
                </a:extLst>
              </a:tr>
              <a:tr h="0">
                <a:tc>
                  <a:txBody>
                    <a:bodyPr/>
                    <a:lstStyle/>
                    <a:p>
                      <a:pPr marL="0" marR="0" algn="ctr">
                        <a:lnSpc>
                          <a:spcPct val="107000"/>
                        </a:lnSpc>
                        <a:spcBef>
                          <a:spcPts val="0"/>
                        </a:spcBef>
                        <a:spcAft>
                          <a:spcPts val="0"/>
                        </a:spcAft>
                      </a:pPr>
                      <a:r>
                        <a:rPr lang="en-US" sz="1100">
                          <a:effectLst/>
                        </a:rPr>
                        <a:t>b</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400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a:t>
                      </a:r>
                      <a:r>
                        <a:rPr lang="zh-CN" sz="1100">
                          <a:effectLst/>
                        </a:rPr>
                        <a:t>拼音名</a:t>
                      </a:r>
                      <a:r>
                        <a:rPr lang="en-US" sz="1100">
                          <a:effectLst/>
                        </a:rPr>
                        <a:t>|aLing, Ling</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1452160717"/>
                  </a:ext>
                </a:extLst>
              </a:tr>
              <a:tr h="0">
                <a:tc>
                  <a:txBody>
                    <a:bodyPr/>
                    <a:lstStyle/>
                    <a:p>
                      <a:pPr marL="0" marR="0" algn="ctr">
                        <a:lnSpc>
                          <a:spcPct val="107000"/>
                        </a:lnSpc>
                        <a:spcBef>
                          <a:spcPts val="0"/>
                        </a:spcBef>
                        <a:spcAft>
                          <a:spcPts val="0"/>
                        </a:spcAft>
                      </a:pPr>
                      <a:r>
                        <a:rPr lang="en-US" sz="1100">
                          <a:effectLst/>
                        </a:rPr>
                        <a:t>n</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670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a:effectLst/>
                        </a:rPr>
                        <a:t>世间情</a:t>
                      </a:r>
                      <a:r>
                        <a:rPr lang="en-US" sz="1100">
                          <a:effectLst/>
                        </a:rPr>
                        <a:t>, 2015:|bt.p. (</a:t>
                      </a:r>
                      <a:r>
                        <a:rPr lang="zh-CN" sz="1100">
                          <a:effectLst/>
                        </a:rPr>
                        <a:t>凌稜</a:t>
                      </a:r>
                      <a:r>
                        <a:rPr lang="en-US" sz="1100">
                          <a:effectLst/>
                        </a:rPr>
                        <a:t>) front flap(</a:t>
                      </a:r>
                      <a:r>
                        <a:rPr lang="zh-CN" sz="1100">
                          <a:effectLst/>
                        </a:rPr>
                        <a:t>凌稜</a:t>
                      </a:r>
                      <a:r>
                        <a:rPr lang="en-US" sz="1100">
                          <a:effectLst/>
                        </a:rPr>
                        <a:t>, </a:t>
                      </a:r>
                      <a:r>
                        <a:rPr lang="zh-CN" sz="1100">
                          <a:effectLst/>
                        </a:rPr>
                        <a:t>本名李艳芳</a:t>
                      </a:r>
                      <a:r>
                        <a:rPr lang="en-US" sz="1100">
                          <a:effectLst/>
                        </a:rPr>
                        <a:t>, </a:t>
                      </a:r>
                      <a:r>
                        <a:rPr lang="zh-CN" sz="1100">
                          <a:effectLst/>
                        </a:rPr>
                        <a:t>另有笔名“林蕙”</a:t>
                      </a:r>
                      <a:r>
                        <a:rPr lang="en-US" sz="1100">
                          <a:effectLst/>
                        </a:rPr>
                        <a:t>, </a:t>
                      </a:r>
                      <a:r>
                        <a:rPr lang="zh-CN" sz="1100">
                          <a:effectLst/>
                        </a:rPr>
                        <a:t>“李心言”等</a:t>
                      </a:r>
                      <a:r>
                        <a:rPr lang="en-US" sz="1100">
                          <a:effectLst/>
                        </a:rPr>
                        <a:t>. </a:t>
                      </a:r>
                      <a:r>
                        <a:rPr lang="zh-CN" sz="1100">
                          <a:effectLst/>
                        </a:rPr>
                        <a:t>籍贯中国广东新会</a:t>
                      </a:r>
                      <a:r>
                        <a:rPr lang="en-US" sz="1100">
                          <a:effectLst/>
                        </a:rPr>
                        <a:t>. 1939</a:t>
                      </a:r>
                      <a:r>
                        <a:rPr lang="zh-CN" sz="1100">
                          <a:effectLst/>
                        </a:rPr>
                        <a:t>年生于澳门</a:t>
                      </a:r>
                      <a:r>
                        <a:rPr lang="en-US" sz="1100">
                          <a:effectLst/>
                        </a:rPr>
                        <a:t>, </a:t>
                      </a:r>
                      <a:r>
                        <a:rPr lang="zh-CN" sz="1100">
                          <a:effectLst/>
                        </a:rPr>
                        <a:t>长于澳门</a:t>
                      </a:r>
                      <a:r>
                        <a:rPr lang="en-US" sz="1100">
                          <a:effectLst/>
                        </a:rPr>
                        <a:t>, </a:t>
                      </a:r>
                      <a:r>
                        <a:rPr lang="zh-CN" sz="1100">
                          <a:effectLst/>
                        </a:rPr>
                        <a:t>于澳门工作</a:t>
                      </a:r>
                      <a:r>
                        <a:rPr lang="en-US" sz="1100">
                          <a:effectLst/>
                        </a:rPr>
                        <a:t>, </a:t>
                      </a:r>
                      <a:r>
                        <a:rPr lang="zh-CN" sz="1100">
                          <a:effectLst/>
                        </a:rPr>
                        <a:t>直到晚年退休</a:t>
                      </a:r>
                      <a:r>
                        <a:rPr lang="en-US" sz="1100">
                          <a:effectLst/>
                        </a:rPr>
                        <a:t>. </a:t>
                      </a:r>
                      <a:r>
                        <a:rPr lang="zh-CN" sz="1100">
                          <a:effectLst/>
                        </a:rPr>
                        <a:t>曾任小学教师</a:t>
                      </a:r>
                      <a:r>
                        <a:rPr lang="en-US" sz="1100">
                          <a:effectLst/>
                        </a:rPr>
                        <a:t>, </a:t>
                      </a:r>
                      <a:r>
                        <a:rPr lang="zh-CN" sz="1100">
                          <a:effectLst/>
                        </a:rPr>
                        <a:t>报社记者</a:t>
                      </a:r>
                      <a:r>
                        <a:rPr lang="en-US" sz="1100">
                          <a:effectLst/>
                        </a:rPr>
                        <a:t>, </a:t>
                      </a:r>
                      <a:r>
                        <a:rPr lang="zh-CN" sz="1100">
                          <a:effectLst/>
                        </a:rPr>
                        <a:t>副刊编辑</a:t>
                      </a:r>
                      <a:r>
                        <a:rPr lang="en-US" sz="1100">
                          <a:effectLst/>
                        </a:rPr>
                        <a:t>; </a:t>
                      </a:r>
                      <a:r>
                        <a:rPr lang="zh-CN" sz="1100">
                          <a:effectLst/>
                        </a:rPr>
                        <a:t>热爱写作</a:t>
                      </a:r>
                      <a:r>
                        <a:rPr lang="en-US" sz="1100">
                          <a:effectLst/>
                        </a:rPr>
                        <a:t>, </a:t>
                      </a:r>
                      <a:r>
                        <a:rPr lang="zh-CN" sz="1100">
                          <a:effectLst/>
                        </a:rPr>
                        <a:t>业余从事文学创作</a:t>
                      </a:r>
                      <a:r>
                        <a:rPr lang="en-US" sz="1100">
                          <a:effectLst/>
                        </a:rPr>
                        <a:t>, </a:t>
                      </a:r>
                      <a:r>
                        <a:rPr lang="zh-CN" sz="1100">
                          <a:effectLst/>
                        </a:rPr>
                        <a:t>至今逾五十年</a:t>
                      </a:r>
                      <a:r>
                        <a:rPr lang="en-US" sz="1100">
                          <a:effectLst/>
                        </a:rPr>
                        <a:t>, </a:t>
                      </a:r>
                      <a:r>
                        <a:rPr lang="zh-CN" sz="1100">
                          <a:effectLst/>
                        </a:rPr>
                        <a:t>笔耕之情仍炽</a:t>
                      </a:r>
                      <a:r>
                        <a:rPr lang="en-US" sz="1100">
                          <a:effectLst/>
                        </a:rPr>
                        <a:t>. </a:t>
                      </a:r>
                      <a:r>
                        <a:rPr lang="zh-CN" sz="1100">
                          <a:effectLst/>
                        </a:rPr>
                        <a:t>散文结集有</a:t>
                      </a:r>
                      <a:r>
                        <a:rPr lang="en-US" sz="1100">
                          <a:effectLst/>
                        </a:rPr>
                        <a:t>: </a:t>
                      </a:r>
                      <a:r>
                        <a:rPr lang="zh-CN" sz="1100">
                          <a:effectLst/>
                        </a:rPr>
                        <a:t>《有情天地》</a:t>
                      </a:r>
                      <a:r>
                        <a:rPr lang="en-US" sz="1100">
                          <a:effectLst/>
                        </a:rPr>
                        <a:t>, </a:t>
                      </a:r>
                      <a:r>
                        <a:rPr lang="zh-CN" sz="1100">
                          <a:effectLst/>
                        </a:rPr>
                        <a:t>《北窗内外》</a:t>
                      </a:r>
                      <a:r>
                        <a:rPr lang="en-US" sz="1100">
                          <a:effectLst/>
                        </a:rPr>
                        <a:t>, </a:t>
                      </a:r>
                      <a:r>
                        <a:rPr lang="zh-CN" sz="1100">
                          <a:effectLst/>
                        </a:rPr>
                        <a:t>《爱在红尘》</a:t>
                      </a: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26965619"/>
                  </a:ext>
                </a:extLst>
              </a:tr>
              <a:tr h="0">
                <a:tc>
                  <a:txBody>
                    <a:bodyPr/>
                    <a:lstStyle/>
                    <a:p>
                      <a:pPr marL="0" marR="0" algn="ctr">
                        <a:lnSpc>
                          <a:spcPct val="107000"/>
                        </a:lnSpc>
                        <a:spcBef>
                          <a:spcPts val="0"/>
                        </a:spcBef>
                        <a:spcAft>
                          <a:spcPts val="0"/>
                        </a:spcAft>
                      </a:pPr>
                      <a:r>
                        <a:rPr lang="en-US" sz="1100">
                          <a:effectLst/>
                        </a:rPr>
                        <a:t>n</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670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zh-CN" sz="1100" dirty="0">
                          <a:effectLst/>
                        </a:rPr>
                        <a:t>澳门人文社会科学研究文选</a:t>
                      </a:r>
                      <a:r>
                        <a:rPr lang="en-US" sz="1100" dirty="0">
                          <a:effectLst/>
                        </a:rPr>
                        <a:t>.</a:t>
                      </a:r>
                      <a:r>
                        <a:rPr lang="zh-CN" sz="1100" dirty="0">
                          <a:effectLst/>
                        </a:rPr>
                        <a:t>文学卷</a:t>
                      </a:r>
                      <a:r>
                        <a:rPr lang="en-US" sz="1100" dirty="0">
                          <a:effectLst/>
                        </a:rPr>
                        <a:t>, 2009:|</a:t>
                      </a:r>
                      <a:r>
                        <a:rPr lang="en-US" sz="1100" dirty="0" err="1">
                          <a:effectLst/>
                        </a:rPr>
                        <a:t>bt.p</a:t>
                      </a:r>
                      <a:r>
                        <a:rPr lang="en-US" sz="1100" dirty="0">
                          <a:effectLst/>
                        </a:rPr>
                        <a:t>. (</a:t>
                      </a:r>
                      <a:r>
                        <a:rPr lang="zh-CN" sz="1100" dirty="0">
                          <a:effectLst/>
                        </a:rPr>
                        <a:t>李觀鼎</a:t>
                      </a:r>
                      <a:r>
                        <a:rPr lang="en-US" sz="1100" dirty="0">
                          <a:effectLst/>
                        </a:rPr>
                        <a:t>) p. 151 (</a:t>
                      </a:r>
                      <a:r>
                        <a:rPr lang="zh-CN" sz="1100" dirty="0">
                          <a:effectLst/>
                        </a:rPr>
                        <a:t>林蕙</a:t>
                      </a:r>
                      <a:r>
                        <a:rPr lang="en-US" sz="1100" dirty="0">
                          <a:effectLst/>
                        </a:rPr>
                        <a:t>, 1939</a:t>
                      </a:r>
                      <a:r>
                        <a:rPr lang="zh-CN" sz="1100" dirty="0">
                          <a:effectLst/>
                        </a:rPr>
                        <a:t>年出生</a:t>
                      </a:r>
                      <a:r>
                        <a:rPr lang="en-US" sz="1100" dirty="0">
                          <a:effectLst/>
                        </a:rPr>
                        <a:t>, </a:t>
                      </a:r>
                      <a:r>
                        <a:rPr lang="zh-CN" sz="1100" dirty="0">
                          <a:effectLst/>
                        </a:rPr>
                        <a:t>另一笔名为凌棱</a:t>
                      </a:r>
                      <a:r>
                        <a:rPr lang="en-US" sz="1100" dirty="0">
                          <a:effectLst/>
                        </a:rPr>
                        <a:t>, </a:t>
                      </a:r>
                      <a:r>
                        <a:rPr lang="zh-CN" sz="1100" dirty="0">
                          <a:effectLst/>
                        </a:rPr>
                        <a:t>原名李艳芳</a:t>
                      </a:r>
                      <a:r>
                        <a:rPr lang="en-US" sz="1100" dirty="0">
                          <a:effectLst/>
                        </a:rPr>
                        <a:t>. 1963</a:t>
                      </a:r>
                      <a:r>
                        <a:rPr lang="zh-CN" sz="1100" dirty="0">
                          <a:effectLst/>
                        </a:rPr>
                        <a:t>年她与一群文艺青年自费油印出版文艺月刊《红豆》</a:t>
                      </a:r>
                      <a:r>
                        <a:rPr lang="en-US" sz="1100" dirty="0">
                          <a:effectLst/>
                        </a:rPr>
                        <a:t>, </a:t>
                      </a:r>
                      <a:r>
                        <a:rPr lang="zh-CN" sz="1100" dirty="0">
                          <a:effectLst/>
                        </a:rPr>
                        <a:t>坚持年余</a:t>
                      </a:r>
                      <a:r>
                        <a:rPr lang="en-US" sz="1100" dirty="0">
                          <a:effectLst/>
                        </a:rPr>
                        <a:t>. 1970</a:t>
                      </a:r>
                      <a:r>
                        <a:rPr lang="zh-CN" sz="1100" dirty="0">
                          <a:effectLst/>
                        </a:rPr>
                        <a:t>年代她由教育界而转入新闻界</a:t>
                      </a:r>
                      <a:r>
                        <a:rPr lang="en-US" sz="1100" dirty="0">
                          <a:effectLst/>
                        </a:rPr>
                        <a:t>, </a:t>
                      </a:r>
                      <a:r>
                        <a:rPr lang="zh-CN" sz="1100" dirty="0">
                          <a:effectLst/>
                        </a:rPr>
                        <a:t>从事记者采访工作</a:t>
                      </a:r>
                      <a:r>
                        <a:rPr lang="en-US" sz="1100" dirty="0">
                          <a:effectLst/>
                        </a:rPr>
                        <a:t>, </a:t>
                      </a:r>
                      <a:r>
                        <a:rPr lang="zh-CN" sz="1100" dirty="0">
                          <a:effectLst/>
                        </a:rPr>
                        <a:t>这一时期写的《采访余笔》</a:t>
                      </a:r>
                      <a:r>
                        <a:rPr lang="en-US" sz="1100" dirty="0">
                          <a:effectLst/>
                        </a:rPr>
                        <a:t>(</a:t>
                      </a:r>
                      <a:r>
                        <a:rPr lang="zh-CN" sz="1100" dirty="0">
                          <a:effectLst/>
                        </a:rPr>
                        <a:t>笔名石棱</a:t>
                      </a:r>
                      <a:r>
                        <a:rPr lang="en-US" sz="1100" dirty="0">
                          <a:effectLst/>
                        </a:rPr>
                        <a:t>) </a:t>
                      </a:r>
                      <a:r>
                        <a:rPr lang="zh-CN" sz="1100" dirty="0">
                          <a:effectLst/>
                        </a:rPr>
                        <a:t>和《有聊之谈》</a:t>
                      </a:r>
                      <a:r>
                        <a:rPr lang="en-US" sz="1100" dirty="0">
                          <a:effectLst/>
                        </a:rPr>
                        <a:t>(</a:t>
                      </a:r>
                      <a:r>
                        <a:rPr lang="zh-CN" sz="1100" dirty="0">
                          <a:effectLst/>
                        </a:rPr>
                        <a:t>笔名斯人</a:t>
                      </a:r>
                      <a:r>
                        <a:rPr lang="en-US" sz="1100" dirty="0">
                          <a:effectLst/>
                        </a:rPr>
                        <a:t>)</a:t>
                      </a:r>
                      <a:r>
                        <a:rPr lang="zh-CN" sz="1100" dirty="0">
                          <a:effectLst/>
                        </a:rPr>
                        <a:t>两个专栏</a:t>
                      </a:r>
                      <a:r>
                        <a:rPr lang="en-US" sz="1100" dirty="0">
                          <a:effectLst/>
                        </a:rPr>
                        <a:t>)</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027618173"/>
                  </a:ext>
                </a:extLst>
              </a:tr>
            </a:tbl>
          </a:graphicData>
        </a:graphic>
      </p:graphicFrame>
      <p:sp>
        <p:nvSpPr>
          <p:cNvPr id="5" name="TextBox 4"/>
          <p:cNvSpPr txBox="1"/>
          <p:nvPr/>
        </p:nvSpPr>
        <p:spPr>
          <a:xfrm>
            <a:off x="7172696" y="985652"/>
            <a:ext cx="3788229" cy="2308324"/>
          </a:xfrm>
          <a:prstGeom prst="rect">
            <a:avLst/>
          </a:prstGeom>
          <a:noFill/>
        </p:spPr>
        <p:txBody>
          <a:bodyPr wrap="square" rtlCol="0">
            <a:spAutoFit/>
          </a:bodyPr>
          <a:lstStyle/>
          <a:p>
            <a:r>
              <a:rPr lang="zh-HK" altLang="en-US" sz="2400" dirty="0">
                <a:latin typeface="DengXian" panose="02010600030101010101" pitchFamily="2" charset="-122"/>
                <a:ea typeface="DengXian" panose="02010600030101010101" pitchFamily="2" charset="-122"/>
              </a:rPr>
              <a:t>此數</a:t>
            </a:r>
            <a:r>
              <a:rPr lang="zh-TW" altLang="en-US" sz="2400" dirty="0">
                <a:latin typeface="DengXian" panose="02010600030101010101" pitchFamily="2" charset="-122"/>
                <a:ea typeface="DengXian" panose="02010600030101010101" pitchFamily="2" charset="-122"/>
              </a:rPr>
              <a:t>據</a:t>
            </a:r>
            <a:r>
              <a:rPr lang="zh-HK" altLang="en-US" sz="2400" dirty="0">
                <a:latin typeface="DengXian" panose="02010600030101010101" pitchFamily="2" charset="-122"/>
                <a:ea typeface="DengXian" panose="02010600030101010101" pitchFamily="2" charset="-122"/>
              </a:rPr>
              <a:t>於著錄過</a:t>
            </a:r>
            <a:r>
              <a:rPr lang="zh-TW" altLang="en-US" sz="2400" dirty="0">
                <a:latin typeface="DengXian" panose="02010600030101010101" pitchFamily="2" charset="-122"/>
                <a:ea typeface="DengXian" panose="02010600030101010101" pitchFamily="2" charset="-122"/>
              </a:rPr>
              <a:t>程</a:t>
            </a:r>
            <a:r>
              <a:rPr lang="zh-HK" altLang="en-US" sz="2400" dirty="0">
                <a:latin typeface="DengXian" panose="02010600030101010101" pitchFamily="2" charset="-122"/>
                <a:ea typeface="DengXian" panose="02010600030101010101" pitchFamily="2" charset="-122"/>
              </a:rPr>
              <a:t>中</a:t>
            </a:r>
            <a:r>
              <a:rPr lang="zh-TW" altLang="en-US" sz="2400" dirty="0">
                <a:latin typeface="DengXian" panose="02010600030101010101" pitchFamily="2" charset="-122"/>
                <a:ea typeface="DengXian" panose="02010600030101010101" pitchFamily="2" charset="-122"/>
              </a:rPr>
              <a:t>，</a:t>
            </a:r>
            <a:r>
              <a:rPr lang="zh-HK" altLang="en-US" sz="2400" dirty="0">
                <a:latin typeface="DengXian" panose="02010600030101010101" pitchFamily="2" charset="-122"/>
                <a:ea typeface="DengXian" panose="02010600030101010101" pitchFamily="2" charset="-122"/>
              </a:rPr>
              <a:t>發</a:t>
            </a:r>
            <a:r>
              <a:rPr lang="zh-TW" altLang="en-US" sz="2400" dirty="0">
                <a:latin typeface="DengXian" panose="02010600030101010101" pitchFamily="2" charset="-122"/>
                <a:ea typeface="DengXian" panose="02010600030101010101" pitchFamily="2" charset="-122"/>
              </a:rPr>
              <a:t>現</a:t>
            </a:r>
            <a:r>
              <a:rPr lang="zh-HK" altLang="en-US" sz="2400" dirty="0">
                <a:latin typeface="DengXian" panose="02010600030101010101" pitchFamily="2" charset="-122"/>
                <a:ea typeface="DengXian" panose="02010600030101010101" pitchFamily="2" charset="-122"/>
              </a:rPr>
              <a:t>作家她會在不同的時</a:t>
            </a:r>
            <a:r>
              <a:rPr lang="zh-TW" altLang="en-US" sz="2400" dirty="0">
                <a:latin typeface="DengXian" panose="02010600030101010101" pitchFamily="2" charset="-122"/>
                <a:ea typeface="DengXian" panose="02010600030101010101" pitchFamily="2" charset="-122"/>
              </a:rPr>
              <a:t>期</a:t>
            </a:r>
            <a:r>
              <a:rPr lang="zh-HK" altLang="en-US" sz="2400" dirty="0">
                <a:latin typeface="DengXian" panose="02010600030101010101" pitchFamily="2" charset="-122"/>
                <a:ea typeface="DengXian" panose="02010600030101010101" pitchFamily="2" charset="-122"/>
              </a:rPr>
              <a:t>以不同的筆名去寫文</a:t>
            </a:r>
            <a:r>
              <a:rPr lang="zh-TW" altLang="en-US" sz="2400" dirty="0">
                <a:latin typeface="DengXian" panose="02010600030101010101" pitchFamily="2" charset="-122"/>
                <a:ea typeface="DengXian" panose="02010600030101010101" pitchFamily="2" charset="-122"/>
              </a:rPr>
              <a:t>章，</a:t>
            </a:r>
            <a:r>
              <a:rPr lang="zh-HK" altLang="en-US" sz="2400" dirty="0">
                <a:latin typeface="DengXian" panose="02010600030101010101" pitchFamily="2" charset="-122"/>
                <a:ea typeface="DengXian" panose="02010600030101010101" pitchFamily="2" charset="-122"/>
              </a:rPr>
              <a:t>於是有很多的筆名都找不到來</a:t>
            </a:r>
            <a:r>
              <a:rPr lang="zh-TW" altLang="en-US" sz="2400" dirty="0">
                <a:latin typeface="DengXian" panose="02010600030101010101" pitchFamily="2" charset="-122"/>
                <a:ea typeface="DengXian" panose="02010600030101010101" pitchFamily="2" charset="-122"/>
              </a:rPr>
              <a:t>源</a:t>
            </a:r>
            <a:r>
              <a:rPr lang="zh-HK" altLang="en-US" sz="2400" dirty="0">
                <a:latin typeface="DengXian" panose="02010600030101010101" pitchFamily="2" charset="-122"/>
                <a:ea typeface="DengXian" panose="02010600030101010101" pitchFamily="2" charset="-122"/>
              </a:rPr>
              <a:t>去支</a:t>
            </a:r>
            <a:r>
              <a:rPr lang="zh-TW" altLang="en-US" sz="2400" dirty="0">
                <a:latin typeface="DengXian" panose="02010600030101010101" pitchFamily="2" charset="-122"/>
                <a:ea typeface="DengXian" panose="02010600030101010101" pitchFamily="2" charset="-122"/>
              </a:rPr>
              <a:t>持，</a:t>
            </a:r>
            <a:r>
              <a:rPr lang="zh-HK" altLang="en-US" sz="2400" dirty="0">
                <a:latin typeface="DengXian" panose="02010600030101010101" pitchFamily="2" charset="-122"/>
                <a:ea typeface="DengXian" panose="02010600030101010101" pitchFamily="2" charset="-122"/>
              </a:rPr>
              <a:t>因</a:t>
            </a:r>
            <a:r>
              <a:rPr lang="zh-TW" altLang="en-US" sz="2400" dirty="0">
                <a:latin typeface="DengXian" panose="02010600030101010101" pitchFamily="2" charset="-122"/>
                <a:ea typeface="DengXian" panose="02010600030101010101" pitchFamily="2" charset="-122"/>
              </a:rPr>
              <a:t>此</a:t>
            </a:r>
            <a:r>
              <a:rPr lang="zh-HK" altLang="en-US" sz="2400" dirty="0">
                <a:latin typeface="DengXian" panose="02010600030101010101" pitchFamily="2" charset="-122"/>
                <a:ea typeface="DengXian" panose="02010600030101010101" pitchFamily="2" charset="-122"/>
              </a:rPr>
              <a:t>只能著錄可確</a:t>
            </a:r>
            <a:r>
              <a:rPr lang="zh-TW" altLang="en-US" sz="2400" dirty="0">
                <a:latin typeface="DengXian" panose="02010600030101010101" pitchFamily="2" charset="-122"/>
                <a:ea typeface="DengXian" panose="02010600030101010101" pitchFamily="2" charset="-122"/>
              </a:rPr>
              <a:t>定</a:t>
            </a:r>
            <a:r>
              <a:rPr lang="zh-HK" altLang="en-US" sz="2400" dirty="0">
                <a:latin typeface="DengXian" panose="02010600030101010101" pitchFamily="2" charset="-122"/>
                <a:ea typeface="DengXian" panose="02010600030101010101" pitchFamily="2" charset="-122"/>
              </a:rPr>
              <a:t>的筆名</a:t>
            </a:r>
            <a:r>
              <a:rPr lang="zh-TW" altLang="en-US" sz="2400" dirty="0">
                <a:latin typeface="DengXian" panose="02010600030101010101" pitchFamily="2" charset="-122"/>
                <a:ea typeface="DengXian" panose="02010600030101010101" pitchFamily="2" charset="-122"/>
              </a:rPr>
              <a:t>。</a:t>
            </a:r>
            <a:endParaRPr lang="en-US" sz="2400"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xmlns="" val="682535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879936884"/>
              </p:ext>
            </p:extLst>
          </p:nvPr>
        </p:nvGraphicFramePr>
        <p:xfrm>
          <a:off x="662322" y="1087356"/>
          <a:ext cx="5143449" cy="4402836"/>
        </p:xfrm>
        <a:graphic>
          <a:graphicData uri="http://schemas.openxmlformats.org/drawingml/2006/table">
            <a:tbl>
              <a:tblPr firstRow="1" firstCol="1" bandRow="1">
                <a:tableStyleId>{5C22544A-7EE6-4342-B048-85BDC9FD1C3A}</a:tableStyleId>
              </a:tblPr>
              <a:tblGrid>
                <a:gridCol w="305207">
                  <a:extLst>
                    <a:ext uri="{9D8B030D-6E8A-4147-A177-3AD203B41FA5}">
                      <a16:colId xmlns:a16="http://schemas.microsoft.com/office/drawing/2014/main" xmlns="" val="3682637339"/>
                    </a:ext>
                  </a:extLst>
                </a:gridCol>
                <a:gridCol w="308059">
                  <a:extLst>
                    <a:ext uri="{9D8B030D-6E8A-4147-A177-3AD203B41FA5}">
                      <a16:colId xmlns:a16="http://schemas.microsoft.com/office/drawing/2014/main" xmlns="" val="4184855954"/>
                    </a:ext>
                  </a:extLst>
                </a:gridCol>
                <a:gridCol w="359403">
                  <a:extLst>
                    <a:ext uri="{9D8B030D-6E8A-4147-A177-3AD203B41FA5}">
                      <a16:colId xmlns:a16="http://schemas.microsoft.com/office/drawing/2014/main" xmlns="" val="1699427040"/>
                    </a:ext>
                  </a:extLst>
                </a:gridCol>
                <a:gridCol w="4170780">
                  <a:extLst>
                    <a:ext uri="{9D8B030D-6E8A-4147-A177-3AD203B41FA5}">
                      <a16:colId xmlns:a16="http://schemas.microsoft.com/office/drawing/2014/main" xmlns="" val="599738688"/>
                    </a:ext>
                  </a:extLst>
                </a:gridCol>
              </a:tblGrid>
              <a:tr h="322321">
                <a:tc>
                  <a:txBody>
                    <a:bodyPr/>
                    <a:lstStyle/>
                    <a:p>
                      <a:pPr marL="0" marR="0" algn="ctr">
                        <a:lnSpc>
                          <a:spcPct val="107000"/>
                        </a:lnSpc>
                        <a:spcBef>
                          <a:spcPts val="0"/>
                        </a:spcBef>
                        <a:spcAft>
                          <a:spcPts val="0"/>
                        </a:spcAft>
                      </a:pPr>
                      <a:r>
                        <a:rPr lang="en-US" sz="1000">
                          <a:effectLst/>
                        </a:rPr>
                        <a:t>y</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040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 </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MUST|beng|cMUST</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89666691"/>
                  </a:ext>
                </a:extLst>
              </a:tr>
              <a:tr h="322321">
                <a:tc>
                  <a:txBody>
                    <a:bodyPr/>
                    <a:lstStyle/>
                    <a:p>
                      <a:pPr marL="0" marR="0" algn="ctr">
                        <a:lnSpc>
                          <a:spcPct val="107000"/>
                        </a:lnSpc>
                        <a:spcBef>
                          <a:spcPts val="0"/>
                        </a:spcBef>
                        <a:spcAft>
                          <a:spcPts val="0"/>
                        </a:spcAft>
                      </a:pPr>
                      <a:r>
                        <a:rPr lang="en-US" sz="1000">
                          <a:effectLst/>
                        </a:rPr>
                        <a:t>a</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100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1</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Conceição, Deolinda da,|d1914-1957</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1325883684"/>
                  </a:ext>
                </a:extLst>
              </a:tr>
              <a:tr h="322321">
                <a:tc>
                  <a:txBody>
                    <a:bodyPr/>
                    <a:lstStyle/>
                    <a:p>
                      <a:pPr marL="0" marR="0" algn="ctr">
                        <a:lnSpc>
                          <a:spcPct val="107000"/>
                        </a:lnSpc>
                        <a:spcBef>
                          <a:spcPts val="0"/>
                        </a:spcBef>
                        <a:spcAft>
                          <a:spcPts val="0"/>
                        </a:spcAft>
                      </a:pPr>
                      <a:r>
                        <a:rPr lang="en-US" sz="1000">
                          <a:effectLst/>
                        </a:rPr>
                        <a:t>b</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400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1</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Conceição, Deolinda Salvado da,|d1914-1957</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3423816237"/>
                  </a:ext>
                </a:extLst>
              </a:tr>
              <a:tr h="322321">
                <a:tc>
                  <a:txBody>
                    <a:bodyPr/>
                    <a:lstStyle/>
                    <a:p>
                      <a:pPr marL="0" marR="0" algn="ctr">
                        <a:lnSpc>
                          <a:spcPct val="107000"/>
                        </a:lnSpc>
                        <a:spcBef>
                          <a:spcPts val="0"/>
                        </a:spcBef>
                        <a:spcAft>
                          <a:spcPts val="0"/>
                        </a:spcAft>
                      </a:pPr>
                      <a:r>
                        <a:rPr lang="en-US" sz="1000">
                          <a:effectLst/>
                        </a:rPr>
                        <a:t>b</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400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1</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Conceição, Deolinda do Carmo Salvado da,|d1914-1957</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552460581"/>
                  </a:ext>
                </a:extLst>
              </a:tr>
              <a:tr h="322321">
                <a:tc>
                  <a:txBody>
                    <a:bodyPr/>
                    <a:lstStyle/>
                    <a:p>
                      <a:pPr marL="0" marR="0" algn="ctr">
                        <a:lnSpc>
                          <a:spcPct val="107000"/>
                        </a:lnSpc>
                        <a:spcBef>
                          <a:spcPts val="0"/>
                        </a:spcBef>
                        <a:spcAft>
                          <a:spcPts val="0"/>
                        </a:spcAft>
                      </a:pPr>
                      <a:r>
                        <a:rPr lang="en-US" sz="1000">
                          <a:effectLst/>
                        </a:rPr>
                        <a:t>b</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400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1</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zh-CN" sz="1000">
                          <a:effectLst/>
                        </a:rPr>
                        <a:t>江道蓮</a:t>
                      </a:r>
                      <a:r>
                        <a:rPr lang="en-US" sz="1000">
                          <a:effectLst/>
                        </a:rPr>
                        <a:t>,|d1914-1957</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3976585517"/>
                  </a:ext>
                </a:extLst>
              </a:tr>
              <a:tr h="322321">
                <a:tc>
                  <a:txBody>
                    <a:bodyPr/>
                    <a:lstStyle/>
                    <a:p>
                      <a:pPr marL="0" marR="0" algn="ctr">
                        <a:lnSpc>
                          <a:spcPct val="107000"/>
                        </a:lnSpc>
                        <a:spcBef>
                          <a:spcPts val="0"/>
                        </a:spcBef>
                        <a:spcAft>
                          <a:spcPts val="0"/>
                        </a:spcAft>
                      </a:pPr>
                      <a:r>
                        <a:rPr lang="en-US" sz="1000">
                          <a:effectLst/>
                        </a:rPr>
                        <a:t>b</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400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1</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|i</a:t>
                      </a:r>
                      <a:r>
                        <a:rPr lang="zh-CN" sz="1000">
                          <a:effectLst/>
                        </a:rPr>
                        <a:t>拼音名</a:t>
                      </a:r>
                      <a:r>
                        <a:rPr lang="en-US" sz="1000">
                          <a:effectLst/>
                        </a:rPr>
                        <a:t>:|aJiang, Daolian,|d1914-1957</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3418760112"/>
                  </a:ext>
                </a:extLst>
              </a:tr>
              <a:tr h="966964">
                <a:tc>
                  <a:txBody>
                    <a:bodyPr/>
                    <a:lstStyle/>
                    <a:p>
                      <a:pPr marL="0" marR="0" algn="ctr">
                        <a:lnSpc>
                          <a:spcPct val="107000"/>
                        </a:lnSpc>
                        <a:spcBef>
                          <a:spcPts val="0"/>
                        </a:spcBef>
                        <a:spcAft>
                          <a:spcPts val="0"/>
                        </a:spcAft>
                      </a:pPr>
                      <a:r>
                        <a:rPr lang="en-US" sz="1000">
                          <a:effectLst/>
                        </a:rPr>
                        <a:t>n</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670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 </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zh-CN" sz="1000">
                          <a:effectLst/>
                        </a:rPr>
                        <a:t>旗袍</a:t>
                      </a:r>
                      <a:r>
                        <a:rPr lang="en-US" sz="1000">
                          <a:effectLst/>
                        </a:rPr>
                        <a:t>, 1996:|bt.p. (</a:t>
                      </a:r>
                      <a:r>
                        <a:rPr lang="zh-CN" sz="1000">
                          <a:effectLst/>
                        </a:rPr>
                        <a:t>江道蓮</a:t>
                      </a:r>
                      <a:r>
                        <a:rPr lang="en-US" sz="1000">
                          <a:effectLst/>
                        </a:rPr>
                        <a:t>) Copyright page(</a:t>
                      </a:r>
                      <a:r>
                        <a:rPr lang="zh-CN" sz="1000">
                          <a:effectLst/>
                        </a:rPr>
                        <a:t>江道蓮</a:t>
                      </a:r>
                      <a:r>
                        <a:rPr lang="en-US" sz="1000">
                          <a:effectLst/>
                        </a:rPr>
                        <a:t>, Deolinda da Conceição) p. 1, 2 (</a:t>
                      </a:r>
                      <a:r>
                        <a:rPr lang="zh-CN" sz="1000">
                          <a:effectLst/>
                        </a:rPr>
                        <a:t>出生於澳門</a:t>
                      </a:r>
                      <a:r>
                        <a:rPr lang="en-US" sz="1000">
                          <a:effectLst/>
                        </a:rPr>
                        <a:t>, </a:t>
                      </a:r>
                      <a:r>
                        <a:rPr lang="zh-CN" sz="1000">
                          <a:effectLst/>
                        </a:rPr>
                        <a:t>中葡混血的後代</a:t>
                      </a:r>
                      <a:r>
                        <a:rPr lang="en-US" sz="1000">
                          <a:effectLst/>
                        </a:rPr>
                        <a:t>, </a:t>
                      </a:r>
                      <a:r>
                        <a:rPr lang="zh-CN" sz="1000">
                          <a:effectLst/>
                        </a:rPr>
                        <a:t>從小接受葡萄牙式教育</a:t>
                      </a:r>
                      <a:r>
                        <a:rPr lang="en-US" sz="1000">
                          <a:effectLst/>
                        </a:rPr>
                        <a:t>, </a:t>
                      </a:r>
                      <a:r>
                        <a:rPr lang="zh-CN" sz="1000">
                          <a:effectLst/>
                        </a:rPr>
                        <a:t>是一位澳門作家</a:t>
                      </a:r>
                      <a:r>
                        <a:rPr lang="en-US" sz="1000">
                          <a:effectLst/>
                        </a:rPr>
                        <a:t>, </a:t>
                      </a:r>
                      <a:r>
                        <a:rPr lang="zh-CN" sz="1000">
                          <a:effectLst/>
                        </a:rPr>
                        <a:t>曾在澳門利霄中學讀書</a:t>
                      </a:r>
                      <a:r>
                        <a:rPr lang="en-US" sz="1000">
                          <a:effectLst/>
                        </a:rPr>
                        <a:t>, </a:t>
                      </a:r>
                      <a:r>
                        <a:rPr lang="zh-CN" sz="1000">
                          <a:effectLst/>
                        </a:rPr>
                        <a:t>後前往香港做家庭教師</a:t>
                      </a:r>
                      <a:r>
                        <a:rPr lang="en-US" sz="1000">
                          <a:effectLst/>
                        </a:rPr>
                        <a:t>, </a:t>
                      </a:r>
                      <a:r>
                        <a:rPr lang="zh-CN" sz="1000">
                          <a:effectLst/>
                        </a:rPr>
                        <a:t>二戰間</a:t>
                      </a:r>
                      <a:r>
                        <a:rPr lang="en-US" sz="1000">
                          <a:effectLst/>
                        </a:rPr>
                        <a:t>, </a:t>
                      </a:r>
                      <a:r>
                        <a:rPr lang="zh-CN" sz="1000">
                          <a:effectLst/>
                        </a:rPr>
                        <a:t>擔任香港葡萄牙難民學校校長</a:t>
                      </a:r>
                      <a:r>
                        <a:rPr lang="en-US" sz="1000">
                          <a:effectLst/>
                        </a:rPr>
                        <a:t>, </a:t>
                      </a:r>
                      <a:r>
                        <a:rPr lang="zh-CN" sz="1000">
                          <a:effectLst/>
                        </a:rPr>
                        <a:t>同時為報刊撰稿並為葡文報紙《澳門之聲》翻譯</a:t>
                      </a:r>
                      <a:r>
                        <a:rPr lang="en-US" sz="1000">
                          <a:effectLst/>
                        </a:rPr>
                        <a:t>BBC</a:t>
                      </a:r>
                      <a:r>
                        <a:rPr lang="zh-CN" sz="1000">
                          <a:effectLst/>
                        </a:rPr>
                        <a:t>電臺的電訊稿</a:t>
                      </a:r>
                      <a:r>
                        <a:rPr lang="en-US" sz="1000">
                          <a:effectLst/>
                        </a:rPr>
                        <a:t>, </a:t>
                      </a:r>
                      <a:r>
                        <a:rPr lang="zh-CN" sz="1000">
                          <a:effectLst/>
                        </a:rPr>
                        <a:t>後來加入《澳門新聞報》</a:t>
                      </a:r>
                      <a:r>
                        <a:rPr lang="en-US" sz="1000">
                          <a:effectLst/>
                        </a:rPr>
                        <a:t>, </a:t>
                      </a:r>
                      <a:r>
                        <a:rPr lang="zh-CN" sz="1000">
                          <a:effectLst/>
                        </a:rPr>
                        <a:t>負責編輯婦女副刊</a:t>
                      </a:r>
                      <a:r>
                        <a:rPr lang="en-US" sz="1000">
                          <a:effectLst/>
                        </a:rPr>
                        <a:t>, </a:t>
                      </a:r>
                      <a:r>
                        <a:rPr lang="zh-CN" sz="1000">
                          <a:effectLst/>
                        </a:rPr>
                        <a:t>工餘撰寫社論</a:t>
                      </a:r>
                      <a:r>
                        <a:rPr lang="en-US" sz="1000">
                          <a:effectLst/>
                        </a:rPr>
                        <a:t>, </a:t>
                      </a:r>
                      <a:r>
                        <a:rPr lang="zh-CN" sz="1000">
                          <a:effectLst/>
                        </a:rPr>
                        <a:t>文藝評論和大量散文</a:t>
                      </a:r>
                      <a:r>
                        <a:rPr lang="en-US" sz="1000">
                          <a:effectLst/>
                        </a:rPr>
                        <a:t>)</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1866657954"/>
                  </a:ext>
                </a:extLst>
              </a:tr>
              <a:tr h="322321">
                <a:tc>
                  <a:txBody>
                    <a:bodyPr/>
                    <a:lstStyle/>
                    <a:p>
                      <a:pPr marL="0" marR="0" algn="ctr">
                        <a:lnSpc>
                          <a:spcPct val="107000"/>
                        </a:lnSpc>
                        <a:spcBef>
                          <a:spcPts val="0"/>
                        </a:spcBef>
                        <a:spcAft>
                          <a:spcPts val="0"/>
                        </a:spcAft>
                      </a:pPr>
                      <a:r>
                        <a:rPr lang="en-US" sz="1000">
                          <a:effectLst/>
                        </a:rPr>
                        <a:t>n</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670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 </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zh-CN" sz="1000">
                          <a:effectLst/>
                        </a:rPr>
                        <a:t>長衫</a:t>
                      </a:r>
                      <a:r>
                        <a:rPr lang="en-US" sz="1000">
                          <a:effectLst/>
                        </a:rPr>
                        <a:t>, 1999:|bt.p. (</a:t>
                      </a:r>
                      <a:r>
                        <a:rPr lang="zh-CN" sz="1000">
                          <a:effectLst/>
                        </a:rPr>
                        <a:t>江道蓮</a:t>
                      </a:r>
                      <a:r>
                        <a:rPr lang="en-US" sz="1000">
                          <a:effectLst/>
                        </a:rPr>
                        <a:t>) front flap(</a:t>
                      </a:r>
                      <a:r>
                        <a:rPr lang="zh-CN" sz="1000">
                          <a:effectLst/>
                        </a:rPr>
                        <a:t>江道蓮</a:t>
                      </a:r>
                      <a:r>
                        <a:rPr lang="en-US" sz="1000">
                          <a:effectLst/>
                        </a:rPr>
                        <a:t>, Deolinda Salvado da Conceição, </a:t>
                      </a:r>
                      <a:r>
                        <a:rPr lang="zh-CN" sz="1000">
                          <a:effectLst/>
                        </a:rPr>
                        <a:t>曾任《澳門消息日報》記者</a:t>
                      </a:r>
                      <a:r>
                        <a:rPr lang="en-US" sz="1000">
                          <a:effectLst/>
                        </a:rPr>
                        <a:t>)</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3306744411"/>
                  </a:ext>
                </a:extLst>
              </a:tr>
              <a:tr h="483482">
                <a:tc>
                  <a:txBody>
                    <a:bodyPr/>
                    <a:lstStyle/>
                    <a:p>
                      <a:pPr marL="0" marR="0" algn="ctr">
                        <a:lnSpc>
                          <a:spcPct val="107000"/>
                        </a:lnSpc>
                        <a:spcBef>
                          <a:spcPts val="0"/>
                        </a:spcBef>
                        <a:spcAft>
                          <a:spcPts val="0"/>
                        </a:spcAft>
                      </a:pPr>
                      <a:r>
                        <a:rPr lang="en-US" sz="1000">
                          <a:effectLst/>
                        </a:rPr>
                        <a:t>n</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670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 </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Fotobiografia de Deolinda Salvado da Conceição, 1987:|b t.p. (ICM) p. [1] (Deolinda do Carmo Salvado da Conceição; b. Macau 1914; d. 1957 in Hong King; journalist and author)</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2532409021"/>
                  </a:ext>
                </a:extLst>
              </a:tr>
              <a:tr h="644643">
                <a:tc>
                  <a:txBody>
                    <a:bodyPr/>
                    <a:lstStyle/>
                    <a:p>
                      <a:pPr marL="0" marR="0" algn="ctr">
                        <a:lnSpc>
                          <a:spcPct val="107000"/>
                        </a:lnSpc>
                        <a:spcBef>
                          <a:spcPts val="0"/>
                        </a:spcBef>
                        <a:spcAft>
                          <a:spcPts val="0"/>
                        </a:spcAft>
                      </a:pPr>
                      <a:r>
                        <a:rPr lang="en-US" sz="1000">
                          <a:effectLst/>
                        </a:rPr>
                        <a:t>n</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gn="ctr">
                        <a:lnSpc>
                          <a:spcPct val="107000"/>
                        </a:lnSpc>
                        <a:spcBef>
                          <a:spcPts val="0"/>
                        </a:spcBef>
                        <a:spcAft>
                          <a:spcPts val="0"/>
                        </a:spcAft>
                      </a:pPr>
                      <a:r>
                        <a:rPr lang="en-US" sz="1000">
                          <a:effectLst/>
                        </a:rPr>
                        <a:t>670</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a:effectLst/>
                        </a:rPr>
                        <a:t> </a:t>
                      </a:r>
                      <a:endParaRPr lang="en-US" sz="100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tc>
                  <a:txBody>
                    <a:bodyPr/>
                    <a:lstStyle/>
                    <a:p>
                      <a:pPr marL="0" marR="0">
                        <a:lnSpc>
                          <a:spcPct val="107000"/>
                        </a:lnSpc>
                        <a:spcBef>
                          <a:spcPts val="0"/>
                        </a:spcBef>
                        <a:spcAft>
                          <a:spcPts val="0"/>
                        </a:spcAft>
                      </a:pPr>
                      <a:r>
                        <a:rPr lang="en-US" sz="1000" dirty="0">
                          <a:effectLst/>
                        </a:rPr>
                        <a:t>A </a:t>
                      </a:r>
                      <a:r>
                        <a:rPr lang="en-US" sz="1000" dirty="0" err="1">
                          <a:effectLst/>
                        </a:rPr>
                        <a:t>ficção</a:t>
                      </a:r>
                      <a:r>
                        <a:rPr lang="en-US" sz="1000" dirty="0">
                          <a:effectLst/>
                        </a:rPr>
                        <a:t> de </a:t>
                      </a:r>
                      <a:r>
                        <a:rPr lang="en-US" sz="1000" dirty="0" err="1">
                          <a:effectLst/>
                        </a:rPr>
                        <a:t>Deolinda</a:t>
                      </a:r>
                      <a:r>
                        <a:rPr lang="en-US" sz="1000" dirty="0">
                          <a:effectLst/>
                        </a:rPr>
                        <a:t> da </a:t>
                      </a:r>
                      <a:r>
                        <a:rPr lang="en-US" sz="1000" dirty="0" err="1">
                          <a:effectLst/>
                        </a:rPr>
                        <a:t>Conceição</a:t>
                      </a:r>
                      <a:r>
                        <a:rPr lang="en-US" sz="1000" dirty="0">
                          <a:effectLst/>
                        </a:rPr>
                        <a:t> - o </a:t>
                      </a:r>
                      <a:r>
                        <a:rPr lang="en-US" sz="1000" dirty="0" err="1">
                          <a:effectLst/>
                        </a:rPr>
                        <a:t>Ocidente</a:t>
                      </a:r>
                      <a:r>
                        <a:rPr lang="en-US" sz="1000" dirty="0">
                          <a:effectLst/>
                        </a:rPr>
                        <a:t> </a:t>
                      </a:r>
                      <a:r>
                        <a:rPr lang="en-US" sz="1000" dirty="0" err="1">
                          <a:effectLst/>
                        </a:rPr>
                        <a:t>encontra</a:t>
                      </a:r>
                      <a:r>
                        <a:rPr lang="en-US" sz="1000" dirty="0">
                          <a:effectLst/>
                        </a:rPr>
                        <a:t> o </a:t>
                      </a:r>
                      <a:r>
                        <a:rPr lang="en-US" sz="1000" dirty="0" err="1">
                          <a:effectLst/>
                        </a:rPr>
                        <a:t>Oriente</a:t>
                      </a:r>
                      <a:r>
                        <a:rPr lang="en-US" sz="1000" dirty="0">
                          <a:effectLst/>
                        </a:rPr>
                        <a:t>, viewed 2018-10-03:|b (</a:t>
                      </a:r>
                      <a:r>
                        <a:rPr lang="en-US" sz="1000" dirty="0" err="1">
                          <a:effectLst/>
                        </a:rPr>
                        <a:t>Deolinda</a:t>
                      </a:r>
                      <a:r>
                        <a:rPr lang="en-US" sz="1000" dirty="0">
                          <a:effectLst/>
                        </a:rPr>
                        <a:t>, </a:t>
                      </a:r>
                      <a:r>
                        <a:rPr lang="en-US" sz="1000" dirty="0" err="1">
                          <a:effectLst/>
                        </a:rPr>
                        <a:t>nascida</a:t>
                      </a:r>
                      <a:r>
                        <a:rPr lang="en-US" sz="1000" dirty="0">
                          <a:effectLst/>
                        </a:rPr>
                        <a:t> </a:t>
                      </a:r>
                      <a:r>
                        <a:rPr lang="en-US" sz="1000" dirty="0" err="1">
                          <a:effectLst/>
                        </a:rPr>
                        <a:t>em</a:t>
                      </a:r>
                      <a:r>
                        <a:rPr lang="en-US" sz="1000" dirty="0">
                          <a:effectLst/>
                        </a:rPr>
                        <a:t> Macau, </a:t>
                      </a:r>
                      <a:r>
                        <a:rPr lang="en-US" sz="1000" dirty="0" err="1">
                          <a:effectLst/>
                        </a:rPr>
                        <a:t>em</a:t>
                      </a:r>
                      <a:r>
                        <a:rPr lang="en-US" sz="1000" dirty="0">
                          <a:effectLst/>
                        </a:rPr>
                        <a:t> 1914, </a:t>
                      </a:r>
                      <a:r>
                        <a:rPr lang="en-US" sz="1000" dirty="0" err="1">
                          <a:effectLst/>
                        </a:rPr>
                        <a:t>foi</a:t>
                      </a:r>
                      <a:r>
                        <a:rPr lang="en-US" sz="1000" dirty="0">
                          <a:effectLst/>
                        </a:rPr>
                        <a:t> a </a:t>
                      </a:r>
                      <a:r>
                        <a:rPr lang="en-US" sz="1000" dirty="0" err="1">
                          <a:effectLst/>
                        </a:rPr>
                        <a:t>quarta</a:t>
                      </a:r>
                      <a:r>
                        <a:rPr lang="en-US" sz="1000" dirty="0">
                          <a:effectLst/>
                        </a:rPr>
                        <a:t> dos </a:t>
                      </a:r>
                      <a:r>
                        <a:rPr lang="en-US" sz="1000" dirty="0" err="1">
                          <a:effectLst/>
                        </a:rPr>
                        <a:t>oito</a:t>
                      </a:r>
                      <a:r>
                        <a:rPr lang="en-US" sz="1000" dirty="0">
                          <a:effectLst/>
                        </a:rPr>
                        <a:t> </a:t>
                      </a:r>
                      <a:r>
                        <a:rPr lang="en-US" sz="1000" dirty="0" err="1">
                          <a:effectLst/>
                        </a:rPr>
                        <a:t>filhos</a:t>
                      </a:r>
                      <a:r>
                        <a:rPr lang="en-US" sz="1000" dirty="0">
                          <a:effectLst/>
                        </a:rPr>
                        <a:t> de Manuel </a:t>
                      </a:r>
                      <a:r>
                        <a:rPr lang="en-US" sz="1000" dirty="0" err="1">
                          <a:effectLst/>
                        </a:rPr>
                        <a:t>Salvado</a:t>
                      </a:r>
                      <a:r>
                        <a:rPr lang="en-US" sz="1000" dirty="0">
                          <a:effectLst/>
                        </a:rPr>
                        <a:t>, um </a:t>
                      </a:r>
                      <a:r>
                        <a:rPr lang="en-US" sz="1000" dirty="0" err="1">
                          <a:effectLst/>
                        </a:rPr>
                        <a:t>português</a:t>
                      </a:r>
                      <a:r>
                        <a:rPr lang="en-US" sz="1000" dirty="0">
                          <a:effectLst/>
                        </a:rPr>
                        <a:t>, e da </a:t>
                      </a:r>
                      <a:r>
                        <a:rPr lang="en-US" sz="1000" dirty="0" err="1">
                          <a:effectLst/>
                        </a:rPr>
                        <a:t>sua</a:t>
                      </a:r>
                      <a:r>
                        <a:rPr lang="en-US" sz="1000" dirty="0">
                          <a:effectLst/>
                        </a:rPr>
                        <a:t> </a:t>
                      </a:r>
                      <a:r>
                        <a:rPr lang="en-US" sz="1000" dirty="0" err="1">
                          <a:effectLst/>
                        </a:rPr>
                        <a:t>mulher</a:t>
                      </a:r>
                      <a:r>
                        <a:rPr lang="en-US" sz="1000" dirty="0">
                          <a:effectLst/>
                        </a:rPr>
                        <a:t> </a:t>
                      </a:r>
                      <a:r>
                        <a:rPr lang="en-US" sz="1000" dirty="0" err="1">
                          <a:effectLst/>
                        </a:rPr>
                        <a:t>macaense</a:t>
                      </a:r>
                      <a:r>
                        <a:rPr lang="en-US" sz="1000" dirty="0">
                          <a:effectLst/>
                        </a:rPr>
                        <a:t>)|</a:t>
                      </a:r>
                      <a:r>
                        <a:rPr lang="en-US" sz="1000" dirty="0" err="1">
                          <a:effectLst/>
                        </a:rPr>
                        <a:t>uhttp</a:t>
                      </a:r>
                      <a:r>
                        <a:rPr lang="en-US" sz="1000" dirty="0">
                          <a:effectLst/>
                        </a:rPr>
                        <a:t>://www.icm.gov.mo/rc/viewer/30037/2041</a:t>
                      </a:r>
                      <a:endParaRPr lang="en-US" sz="1000" dirty="0">
                        <a:effectLst/>
                        <a:latin typeface="Calibri" panose="020F0502020204030204" pitchFamily="34" charset="0"/>
                        <a:ea typeface="DengXian" panose="02010600030101010101" pitchFamily="2" charset="-122"/>
                        <a:cs typeface="Times New Roman" panose="02020603050405020304" pitchFamily="18" charset="0"/>
                      </a:endParaRPr>
                    </a:p>
                  </a:txBody>
                  <a:tcPr marL="61612" marR="61612" marT="0" marB="0"/>
                </a:tc>
                <a:extLst>
                  <a:ext uri="{0D108BD9-81ED-4DB2-BD59-A6C34878D82A}">
                    <a16:rowId xmlns:a16="http://schemas.microsoft.com/office/drawing/2014/main" xmlns="" val="581803865"/>
                  </a:ext>
                </a:extLst>
              </a:tr>
            </a:tbl>
          </a:graphicData>
        </a:graphic>
      </p:graphicFrame>
      <p:sp>
        <p:nvSpPr>
          <p:cNvPr id="5" name="TextBox 4"/>
          <p:cNvSpPr txBox="1"/>
          <p:nvPr/>
        </p:nvSpPr>
        <p:spPr>
          <a:xfrm>
            <a:off x="6721433" y="985652"/>
            <a:ext cx="4096988" cy="2677656"/>
          </a:xfrm>
          <a:prstGeom prst="rect">
            <a:avLst/>
          </a:prstGeom>
          <a:noFill/>
        </p:spPr>
        <p:txBody>
          <a:bodyPr wrap="square" rtlCol="0">
            <a:spAutoFit/>
          </a:bodyPr>
          <a:lstStyle/>
          <a:p>
            <a:r>
              <a:rPr lang="zh-HK" altLang="en-US" sz="2400" dirty="0">
                <a:latin typeface="DengXian" panose="02010600030101010101" pitchFamily="2" charset="-122"/>
                <a:ea typeface="DengXian" panose="02010600030101010101" pitchFamily="2" charset="-122"/>
              </a:rPr>
              <a:t>此數</a:t>
            </a:r>
            <a:r>
              <a:rPr lang="zh-TW" altLang="en-US" sz="2400" dirty="0">
                <a:latin typeface="DengXian" panose="02010600030101010101" pitchFamily="2" charset="-122"/>
                <a:ea typeface="DengXian" panose="02010600030101010101" pitchFamily="2" charset="-122"/>
              </a:rPr>
              <a:t>據</a:t>
            </a:r>
            <a:r>
              <a:rPr lang="zh-HK" altLang="en-US" sz="2400" dirty="0">
                <a:latin typeface="DengXian" panose="02010600030101010101" pitchFamily="2" charset="-122"/>
                <a:ea typeface="DengXian" panose="02010600030101010101" pitchFamily="2" charset="-122"/>
              </a:rPr>
              <a:t>於著錄過</a:t>
            </a:r>
            <a:r>
              <a:rPr lang="zh-TW" altLang="en-US" sz="2400" dirty="0">
                <a:latin typeface="DengXian" panose="02010600030101010101" pitchFamily="2" charset="-122"/>
                <a:ea typeface="DengXian" panose="02010600030101010101" pitchFamily="2" charset="-122"/>
              </a:rPr>
              <a:t>程</a:t>
            </a:r>
            <a:r>
              <a:rPr lang="zh-HK" altLang="en-US" sz="2400" dirty="0">
                <a:latin typeface="DengXian" panose="02010600030101010101" pitchFamily="2" charset="-122"/>
                <a:ea typeface="DengXian" panose="02010600030101010101" pitchFamily="2" charset="-122"/>
              </a:rPr>
              <a:t>中</a:t>
            </a:r>
            <a:r>
              <a:rPr lang="zh-TW" altLang="en-US" sz="2400" dirty="0">
                <a:latin typeface="DengXian" panose="02010600030101010101" pitchFamily="2" charset="-122"/>
                <a:ea typeface="DengXian" panose="02010600030101010101" pitchFamily="2" charset="-122"/>
              </a:rPr>
              <a:t>，</a:t>
            </a:r>
            <a:r>
              <a:rPr lang="zh-HK" altLang="en-US" sz="2400" dirty="0">
                <a:latin typeface="DengXian" panose="02010600030101010101" pitchFamily="2" charset="-122"/>
                <a:ea typeface="DengXian" panose="02010600030101010101" pitchFamily="2" charset="-122"/>
              </a:rPr>
              <a:t>遇到了</a:t>
            </a:r>
            <a:r>
              <a:rPr lang="en-US" sz="2400" dirty="0">
                <a:latin typeface="DengXian" panose="02010600030101010101" pitchFamily="2" charset="-122"/>
                <a:ea typeface="DengXian" panose="02010600030101010101" pitchFamily="2" charset="-122"/>
              </a:rPr>
              <a:t>1</a:t>
            </a:r>
            <a:r>
              <a:rPr lang="zh-HK" altLang="en-US" sz="2400" dirty="0">
                <a:latin typeface="DengXian" panose="02010600030101010101" pitchFamily="2" charset="-122"/>
                <a:ea typeface="DengXian" panose="02010600030101010101" pitchFamily="2" charset="-122"/>
              </a:rPr>
              <a:t>個問</a:t>
            </a:r>
            <a:r>
              <a:rPr lang="zh-TW" altLang="en-US" sz="2400" dirty="0">
                <a:latin typeface="DengXian" panose="02010600030101010101" pitchFamily="2" charset="-122"/>
                <a:ea typeface="DengXian" panose="02010600030101010101" pitchFamily="2" charset="-122"/>
              </a:rPr>
              <a:t>題，</a:t>
            </a:r>
            <a:r>
              <a:rPr lang="zh-HK" altLang="en-US" sz="2400" dirty="0">
                <a:latin typeface="DengXian" panose="02010600030101010101" pitchFamily="2" charset="-122"/>
                <a:ea typeface="DengXian" panose="02010600030101010101" pitchFamily="2" charset="-122"/>
              </a:rPr>
              <a:t>就是她的生卒年</a:t>
            </a:r>
            <a:r>
              <a:rPr lang="zh-TW" altLang="en-US" sz="2400" dirty="0">
                <a:latin typeface="DengXian" panose="02010600030101010101" pitchFamily="2" charset="-122"/>
                <a:ea typeface="DengXian" panose="02010600030101010101" pitchFamily="2" charset="-122"/>
              </a:rPr>
              <a:t>，</a:t>
            </a:r>
            <a:r>
              <a:rPr lang="zh-HK" altLang="en-US" sz="2400" dirty="0">
                <a:latin typeface="DengXian" panose="02010600030101010101" pitchFamily="2" charset="-122"/>
                <a:ea typeface="DengXian" panose="02010600030101010101" pitchFamily="2" charset="-122"/>
              </a:rPr>
              <a:t>不</a:t>
            </a:r>
            <a:r>
              <a:rPr lang="zh-TW" altLang="en-US" sz="2400" dirty="0">
                <a:latin typeface="DengXian" panose="02010600030101010101" pitchFamily="2" charset="-122"/>
                <a:ea typeface="DengXian" panose="02010600030101010101" pitchFamily="2" charset="-122"/>
              </a:rPr>
              <a:t>管</a:t>
            </a:r>
            <a:r>
              <a:rPr lang="zh-HK" altLang="en-US" sz="2400" dirty="0">
                <a:latin typeface="DengXian" panose="02010600030101010101" pitchFamily="2" charset="-122"/>
                <a:ea typeface="DengXian" panose="02010600030101010101" pitchFamily="2" charset="-122"/>
              </a:rPr>
              <a:t>是書</a:t>
            </a:r>
            <a:r>
              <a:rPr lang="zh-TW" altLang="en-US" sz="2400" dirty="0">
                <a:latin typeface="DengXian" panose="02010600030101010101" pitchFamily="2" charset="-122"/>
                <a:ea typeface="DengXian" panose="02010600030101010101" pitchFamily="2" charset="-122"/>
              </a:rPr>
              <a:t>籍</a:t>
            </a:r>
            <a:r>
              <a:rPr lang="zh-HK" altLang="en-US" sz="2400" dirty="0">
                <a:latin typeface="DengXian" panose="02010600030101010101" pitchFamily="2" charset="-122"/>
                <a:ea typeface="DengXian" panose="02010600030101010101" pitchFamily="2" charset="-122"/>
              </a:rPr>
              <a:t>還是網</a:t>
            </a:r>
            <a:r>
              <a:rPr lang="zh-TW" altLang="en-US" sz="2400" dirty="0">
                <a:latin typeface="DengXian" panose="02010600030101010101" pitchFamily="2" charset="-122"/>
                <a:ea typeface="DengXian" panose="02010600030101010101" pitchFamily="2" charset="-122"/>
              </a:rPr>
              <a:t>絡</a:t>
            </a:r>
            <a:r>
              <a:rPr lang="zh-HK" altLang="en-US" sz="2400" dirty="0">
                <a:latin typeface="DengXian" panose="02010600030101010101" pitchFamily="2" charset="-122"/>
                <a:ea typeface="DengXian" panose="02010600030101010101" pitchFamily="2" charset="-122"/>
              </a:rPr>
              <a:t>資</a:t>
            </a:r>
            <a:r>
              <a:rPr lang="zh-TW" altLang="en-US" sz="2400" dirty="0">
                <a:latin typeface="DengXian" panose="02010600030101010101" pitchFamily="2" charset="-122"/>
                <a:ea typeface="DengXian" panose="02010600030101010101" pitchFamily="2" charset="-122"/>
              </a:rPr>
              <a:t>料，</a:t>
            </a:r>
            <a:r>
              <a:rPr lang="zh-HK" altLang="en-US" sz="2400" dirty="0">
                <a:latin typeface="DengXian" panose="02010600030101010101" pitchFamily="2" charset="-122"/>
                <a:ea typeface="DengXian" panose="02010600030101010101" pitchFamily="2" charset="-122"/>
              </a:rPr>
              <a:t>都會分</a:t>
            </a:r>
            <a:r>
              <a:rPr lang="zh-TW" altLang="en-US" sz="2400" dirty="0">
                <a:latin typeface="DengXian" panose="02010600030101010101" pitchFamily="2" charset="-122"/>
                <a:ea typeface="DengXian" panose="02010600030101010101" pitchFamily="2" charset="-122"/>
              </a:rPr>
              <a:t>別</a:t>
            </a:r>
            <a:r>
              <a:rPr lang="zh-HK" altLang="en-US" sz="2400" dirty="0">
                <a:latin typeface="DengXian" panose="02010600030101010101" pitchFamily="2" charset="-122"/>
                <a:ea typeface="DengXian" panose="02010600030101010101" pitchFamily="2" charset="-122"/>
              </a:rPr>
              <a:t>有</a:t>
            </a:r>
            <a:r>
              <a:rPr lang="en-US" sz="2400" dirty="0">
                <a:latin typeface="DengXian" panose="02010600030101010101" pitchFamily="2" charset="-122"/>
                <a:ea typeface="DengXian" panose="02010600030101010101" pitchFamily="2" charset="-122"/>
              </a:rPr>
              <a:t>2</a:t>
            </a:r>
            <a:r>
              <a:rPr lang="zh-HK" altLang="en-US" sz="2400" dirty="0">
                <a:latin typeface="DengXian" panose="02010600030101010101" pitchFamily="2" charset="-122"/>
                <a:ea typeface="DengXian" panose="02010600030101010101" pitchFamily="2" charset="-122"/>
              </a:rPr>
              <a:t>個生卒年</a:t>
            </a:r>
            <a:r>
              <a:rPr lang="zh-TW" altLang="en-US" sz="2400" dirty="0">
                <a:latin typeface="DengXian" panose="02010600030101010101" pitchFamily="2" charset="-122"/>
                <a:ea typeface="DengXian" panose="02010600030101010101" pitchFamily="2" charset="-122"/>
              </a:rPr>
              <a:t>，</a:t>
            </a:r>
            <a:r>
              <a:rPr lang="zh-HK" altLang="en-US" sz="2400" dirty="0">
                <a:latin typeface="DengXian" panose="02010600030101010101" pitchFamily="2" charset="-122"/>
                <a:ea typeface="DengXian" panose="02010600030101010101" pitchFamily="2" charset="-122"/>
              </a:rPr>
              <a:t>兩者之間相</a:t>
            </a:r>
            <a:r>
              <a:rPr lang="zh-TW" altLang="en-US" sz="2400" dirty="0">
                <a:latin typeface="DengXian" panose="02010600030101010101" pitchFamily="2" charset="-122"/>
                <a:ea typeface="DengXian" panose="02010600030101010101" pitchFamily="2" charset="-122"/>
              </a:rPr>
              <a:t>差</a:t>
            </a:r>
            <a:r>
              <a:rPr lang="zh-HK" altLang="en-US" sz="2400" dirty="0">
                <a:latin typeface="DengXian" panose="02010600030101010101" pitchFamily="2" charset="-122"/>
                <a:ea typeface="DengXian" panose="02010600030101010101" pitchFamily="2" charset="-122"/>
              </a:rPr>
              <a:t>一年的時</a:t>
            </a:r>
            <a:r>
              <a:rPr lang="zh-TW" altLang="en-US" sz="2400" dirty="0">
                <a:latin typeface="DengXian" panose="02010600030101010101" pitchFamily="2" charset="-122"/>
                <a:ea typeface="DengXian" panose="02010600030101010101" pitchFamily="2" charset="-122"/>
              </a:rPr>
              <a:t>間。</a:t>
            </a:r>
            <a:r>
              <a:rPr lang="zh-HK" altLang="en-US" sz="2400" dirty="0">
                <a:latin typeface="DengXian" panose="02010600030101010101" pitchFamily="2" charset="-122"/>
                <a:ea typeface="DengXian" panose="02010600030101010101" pitchFamily="2" charset="-122"/>
              </a:rPr>
              <a:t>最</a:t>
            </a:r>
            <a:r>
              <a:rPr lang="zh-TW" altLang="en-US" sz="2400" dirty="0">
                <a:latin typeface="DengXian" panose="02010600030101010101" pitchFamily="2" charset="-122"/>
                <a:ea typeface="DengXian" panose="02010600030101010101" pitchFamily="2" charset="-122"/>
              </a:rPr>
              <a:t>後</a:t>
            </a:r>
            <a:r>
              <a:rPr lang="zh-HK" altLang="en-US" sz="2400" dirty="0">
                <a:latin typeface="DengXian" panose="02010600030101010101" pitchFamily="2" charset="-122"/>
                <a:ea typeface="DengXian" panose="02010600030101010101" pitchFamily="2" charset="-122"/>
              </a:rPr>
              <a:t>決</a:t>
            </a:r>
            <a:r>
              <a:rPr lang="zh-TW" altLang="en-US" sz="2400" dirty="0">
                <a:latin typeface="DengXian" panose="02010600030101010101" pitchFamily="2" charset="-122"/>
                <a:ea typeface="DengXian" panose="02010600030101010101" pitchFamily="2" charset="-122"/>
              </a:rPr>
              <a:t>定</a:t>
            </a:r>
            <a:r>
              <a:rPr lang="zh-HK" altLang="en-US" sz="2400" dirty="0">
                <a:latin typeface="DengXian" panose="02010600030101010101" pitchFamily="2" charset="-122"/>
                <a:ea typeface="DengXian" panose="02010600030101010101" pitchFamily="2" charset="-122"/>
              </a:rPr>
              <a:t>根</a:t>
            </a:r>
            <a:r>
              <a:rPr lang="zh-TW" altLang="en-US" sz="2400" dirty="0">
                <a:latin typeface="DengXian" panose="02010600030101010101" pitchFamily="2" charset="-122"/>
                <a:ea typeface="DengXian" panose="02010600030101010101" pitchFamily="2" charset="-122"/>
              </a:rPr>
              <a:t>據</a:t>
            </a:r>
            <a:r>
              <a:rPr lang="zh-HK" altLang="en-US" sz="2400" dirty="0">
                <a:latin typeface="DengXian" panose="02010600030101010101" pitchFamily="2" charset="-122"/>
                <a:ea typeface="DengXian" panose="02010600030101010101" pitchFamily="2" charset="-122"/>
              </a:rPr>
              <a:t>澳</a:t>
            </a:r>
            <a:r>
              <a:rPr lang="zh-TW" altLang="en-US" sz="2400" dirty="0">
                <a:latin typeface="DengXian" panose="02010600030101010101" pitchFamily="2" charset="-122"/>
                <a:ea typeface="DengXian" panose="02010600030101010101" pitchFamily="2" charset="-122"/>
              </a:rPr>
              <a:t>門</a:t>
            </a:r>
            <a:r>
              <a:rPr lang="zh-HK" altLang="en-US" sz="2400" dirty="0">
                <a:latin typeface="DengXian" panose="02010600030101010101" pitchFamily="2" charset="-122"/>
                <a:ea typeface="DengXian" panose="02010600030101010101" pitchFamily="2" charset="-122"/>
              </a:rPr>
              <a:t>政</a:t>
            </a:r>
            <a:r>
              <a:rPr lang="zh-TW" altLang="en-US" sz="2400" dirty="0">
                <a:latin typeface="DengXian" panose="02010600030101010101" pitchFamily="2" charset="-122"/>
                <a:ea typeface="DengXian" panose="02010600030101010101" pitchFamily="2" charset="-122"/>
              </a:rPr>
              <a:t>府</a:t>
            </a:r>
            <a:r>
              <a:rPr lang="zh-HK" altLang="en-US" sz="2400" dirty="0">
                <a:latin typeface="DengXian" panose="02010600030101010101" pitchFamily="2" charset="-122"/>
                <a:ea typeface="DengXian" panose="02010600030101010101" pitchFamily="2" charset="-122"/>
              </a:rPr>
              <a:t>之出</a:t>
            </a:r>
            <a:r>
              <a:rPr lang="zh-TW" altLang="en-US" sz="2400" dirty="0">
                <a:latin typeface="DengXian" panose="02010600030101010101" pitchFamily="2" charset="-122"/>
                <a:ea typeface="DengXian" panose="02010600030101010101" pitchFamily="2" charset="-122"/>
              </a:rPr>
              <a:t>版</a:t>
            </a:r>
            <a:r>
              <a:rPr lang="zh-HK" altLang="en-US" sz="2400" dirty="0">
                <a:latin typeface="DengXian" panose="02010600030101010101" pitchFamily="2" charset="-122"/>
                <a:ea typeface="DengXian" panose="02010600030101010101" pitchFamily="2" charset="-122"/>
              </a:rPr>
              <a:t>資</a:t>
            </a:r>
            <a:r>
              <a:rPr lang="zh-TW" altLang="en-US" sz="2400" dirty="0">
                <a:latin typeface="DengXian" panose="02010600030101010101" pitchFamily="2" charset="-122"/>
                <a:ea typeface="DengXian" panose="02010600030101010101" pitchFamily="2" charset="-122"/>
              </a:rPr>
              <a:t>料</a:t>
            </a:r>
            <a:r>
              <a:rPr lang="zh-HK" altLang="en-US" sz="2400" dirty="0">
                <a:latin typeface="DengXian" panose="02010600030101010101" pitchFamily="2" charset="-122"/>
                <a:ea typeface="DengXian" panose="02010600030101010101" pitchFamily="2" charset="-122"/>
              </a:rPr>
              <a:t>作著錄</a:t>
            </a:r>
            <a:r>
              <a:rPr lang="zh-TW" altLang="en-US" sz="2400" dirty="0">
                <a:latin typeface="DengXian" panose="02010600030101010101" pitchFamily="2" charset="-122"/>
                <a:ea typeface="DengXian" panose="02010600030101010101" pitchFamily="2" charset="-122"/>
              </a:rPr>
              <a:t>。</a:t>
            </a:r>
            <a:endParaRPr lang="en-US" sz="2400"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xmlns="" val="2234875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澳門科技大學圖書館</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2018</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進</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展</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應</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用于澳門學文獻庫建設</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3" name="Content Placeholder 2"/>
          <p:cNvSpPr>
            <a:spLocks noGrp="1"/>
          </p:cNvSpPr>
          <p:nvPr>
            <p:ph idx="1"/>
          </p:nvPr>
        </p:nvSpPr>
        <p:spPr>
          <a:xfrm>
            <a:off x="838200" y="1409988"/>
            <a:ext cx="10515600" cy="4351338"/>
          </a:xfrm>
        </p:spPr>
        <p:txBody>
          <a:bodyPr>
            <a:normAutofit/>
          </a:bodyPr>
          <a:lstStyle/>
          <a:p>
            <a:endParaRPr lang="en-US" altLang="zh-CN" dirty="0"/>
          </a:p>
          <a:p>
            <a:endParaRPr lang="en-US" dirty="0"/>
          </a:p>
        </p:txBody>
      </p:sp>
      <p:graphicFrame>
        <p:nvGraphicFramePr>
          <p:cNvPr id="4" name="Diagram 3"/>
          <p:cNvGraphicFramePr/>
          <p:nvPr>
            <p:extLst>
              <p:ext uri="{D42A27DB-BD31-4B8C-83A1-F6EECF244321}">
                <p14:modId xmlns:p14="http://schemas.microsoft.com/office/powerpoint/2010/main" xmlns="" val="1513129949"/>
              </p:ext>
            </p:extLst>
          </p:nvPr>
        </p:nvGraphicFramePr>
        <p:xfrm>
          <a:off x="2291938" y="1995055"/>
          <a:ext cx="7802088" cy="4726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41284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澳門科技大學圖書館</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2018</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進</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展</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應</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用于澳門學文獻庫建設</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3" name="Content Placeholder 2"/>
          <p:cNvSpPr>
            <a:spLocks noGrp="1"/>
          </p:cNvSpPr>
          <p:nvPr>
            <p:ph idx="1"/>
          </p:nvPr>
        </p:nvSpPr>
        <p:spPr>
          <a:xfrm>
            <a:off x="838200" y="1873126"/>
            <a:ext cx="10515600" cy="4351338"/>
          </a:xfrm>
        </p:spPr>
        <p:txBody>
          <a:bodyPr>
            <a:normAutofit/>
          </a:bodyPr>
          <a:lstStyle/>
          <a:p>
            <a:endParaRPr lang="en-US" altLang="zh-CN" dirty="0"/>
          </a:p>
          <a:p>
            <a:endParaRPr lang="en-US" dirty="0"/>
          </a:p>
        </p:txBody>
      </p:sp>
      <p:graphicFrame>
        <p:nvGraphicFramePr>
          <p:cNvPr id="5" name="Diagram 4"/>
          <p:cNvGraphicFramePr/>
          <p:nvPr>
            <p:extLst>
              <p:ext uri="{D42A27DB-BD31-4B8C-83A1-F6EECF244321}">
                <p14:modId xmlns:p14="http://schemas.microsoft.com/office/powerpoint/2010/main" xmlns="" val="3559774641"/>
              </p:ext>
            </p:extLst>
          </p:nvPr>
        </p:nvGraphicFramePr>
        <p:xfrm>
          <a:off x="1865745" y="145560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066665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澳門科技大學圖書館</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2018</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進</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展</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總</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結</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9662745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623886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澳門地區</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2019</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中文名稱規範工作展望</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7" name="Diagram 6"/>
          <p:cNvGraphicFramePr/>
          <p:nvPr>
            <p:extLst/>
          </p:nvPr>
        </p:nvGraphicFramePr>
        <p:xfrm>
          <a:off x="2256311" y="1508165"/>
          <a:ext cx="8241476" cy="4950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53088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澳門地區</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2019</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中文名稱規範工作</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展望</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
            </a:r>
            <a:b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br>
            <a:r>
              <a:rPr lang="zh-CN" altLang="en-US" sz="3000" b="1" dirty="0">
                <a:latin typeface="Microsoft Himalaya" panose="01010100010101010101" pitchFamily="2" charset="0"/>
                <a:ea typeface="Microsoft Himalaya" panose="01010100010101010101" pitchFamily="2" charset="0"/>
                <a:cs typeface="Microsoft Himalaya" panose="01010100010101010101" pitchFamily="2" charset="0"/>
              </a:rPr>
              <a:t>澳門大學圖書館</a:t>
            </a:r>
            <a:r>
              <a:rPr lang="zh-TW" altLang="en-US" sz="3000" b="1" dirty="0" smtClean="0">
                <a:latin typeface="Microsoft Himalaya" panose="01010100010101010101" pitchFamily="2" charset="0"/>
                <a:ea typeface="Microsoft Himalaya" panose="01010100010101010101" pitchFamily="2" charset="0"/>
                <a:cs typeface="Microsoft Himalaya" panose="01010100010101010101" pitchFamily="2" charset="0"/>
              </a:rPr>
              <a:t>工作</a:t>
            </a:r>
            <a:r>
              <a:rPr lang="zh-CN" altLang="en-US" sz="3000" b="1" dirty="0">
                <a:latin typeface="Microsoft Himalaya" panose="01010100010101010101" pitchFamily="2" charset="0"/>
                <a:ea typeface="Microsoft Himalaya" panose="01010100010101010101" pitchFamily="2" charset="0"/>
                <a:cs typeface="Microsoft Himalaya" panose="01010100010101010101" pitchFamily="2" charset="0"/>
              </a:rPr>
              <a:t>規劃</a:t>
            </a:r>
            <a:endParaRPr lang="en-US" sz="30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3" name="內容版面配置區 2"/>
          <p:cNvSpPr>
            <a:spLocks noGrp="1"/>
          </p:cNvSpPr>
          <p:nvPr>
            <p:ph idx="1"/>
          </p:nvPr>
        </p:nvSpPr>
        <p:spPr/>
        <p:txBody>
          <a:bodyPr>
            <a:normAutofit/>
          </a:bodyPr>
          <a:lstStyle/>
          <a:p>
            <a:endParaRPr lang="en-US" altLang="zh-TW" dirty="0" smtClean="0"/>
          </a:p>
          <a:p>
            <a:endParaRPr lang="en-US" altLang="zh-TW" dirty="0" smtClean="0"/>
          </a:p>
          <a:p>
            <a:endParaRPr lang="en-US" dirty="0"/>
          </a:p>
          <a:p>
            <a:endParaRPr lang="en-US" dirty="0"/>
          </a:p>
        </p:txBody>
      </p:sp>
      <p:graphicFrame>
        <p:nvGraphicFramePr>
          <p:cNvPr id="6" name="Diagram 5"/>
          <p:cNvGraphicFramePr/>
          <p:nvPr>
            <p:extLst>
              <p:ext uri="{D42A27DB-BD31-4B8C-83A1-F6EECF244321}">
                <p14:modId xmlns:p14="http://schemas.microsoft.com/office/powerpoint/2010/main" xmlns="" val="4267423671"/>
              </p:ext>
            </p:extLst>
          </p:nvPr>
        </p:nvGraphicFramePr>
        <p:xfrm>
          <a:off x="2032000" y="129196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421209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230582" y="2022955"/>
            <a:ext cx="8229600" cy="4281339"/>
          </a:xfrm>
        </p:spPr>
        <p:txBody>
          <a:bodyPr>
            <a:normAutofit/>
          </a:bodyPr>
          <a:lstStyle/>
          <a:p>
            <a:endParaRPr lang="en-US" altLang="zh-TW" dirty="0" smtClean="0">
              <a:solidFill>
                <a:schemeClr val="tx1"/>
              </a:solidFill>
            </a:endParaRPr>
          </a:p>
          <a:p>
            <a:endParaRPr lang="zh-CN" altLang="en-US" dirty="0"/>
          </a:p>
        </p:txBody>
      </p:sp>
      <p:sp>
        <p:nvSpPr>
          <p:cNvPr id="4" name="标题 3"/>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澳門地區</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2019</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中文名稱規範工作展望</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
            </a:r>
            <a:b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br>
            <a:r>
              <a:rPr lang="zh-TW" altLang="en-US" sz="3000" b="1" dirty="0">
                <a:latin typeface="Microsoft Himalaya" panose="01010100010101010101" pitchFamily="2" charset="0"/>
                <a:ea typeface="Microsoft Himalaya" panose="01010100010101010101" pitchFamily="2" charset="0"/>
                <a:cs typeface="Microsoft Himalaya" panose="01010100010101010101" pitchFamily="2" charset="0"/>
              </a:rPr>
              <a:t>澳門公共圖書館工作規劃</a:t>
            </a:r>
            <a:endParaRPr lang="zh-CN" altLang="en-US" sz="30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5" name="Diagram 4"/>
          <p:cNvGraphicFramePr/>
          <p:nvPr>
            <p:extLst/>
          </p:nvPr>
        </p:nvGraphicFramePr>
        <p:xfrm>
          <a:off x="1877621" y="143933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4234608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澳門地區</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2019</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中文名稱規範工作</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展望</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
            </a:r>
            <a:b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br>
            <a:r>
              <a:rPr lang="zh-CN" altLang="en-US" sz="3000" b="1" dirty="0">
                <a:latin typeface="Microsoft Himalaya" panose="01010100010101010101" pitchFamily="2" charset="0"/>
                <a:ea typeface="Microsoft Himalaya" panose="01010100010101010101" pitchFamily="2" charset="0"/>
                <a:cs typeface="Microsoft Himalaya" panose="01010100010101010101" pitchFamily="2" charset="0"/>
              </a:rPr>
              <a:t>澳門科技大學圖書館工作規劃</a:t>
            </a:r>
            <a:endParaRPr lang="en-US" sz="30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8" name="Diagram 7"/>
          <p:cNvGraphicFramePr/>
          <p:nvPr>
            <p:extLst>
              <p:ext uri="{D42A27DB-BD31-4B8C-83A1-F6EECF244321}">
                <p14:modId xmlns:p14="http://schemas.microsoft.com/office/powerpoint/2010/main" xmlns="" val="1517530111"/>
              </p:ext>
            </p:extLst>
          </p:nvPr>
        </p:nvGraphicFramePr>
        <p:xfrm>
          <a:off x="1435099" y="1170928"/>
          <a:ext cx="932180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106526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地</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區</a:t>
            </a:r>
            <a:r>
              <a:rPr lang="en-US" altLang="zh-CN" sz="3300" b="1" dirty="0" smtClean="0">
                <a:latin typeface="Microsoft Himalaya" panose="01010100010101010101" pitchFamily="2" charset="0"/>
                <a:ea typeface="Microsoft Himalaya" panose="01010100010101010101" pitchFamily="2" charset="0"/>
                <a:cs typeface="Microsoft Himalaya" panose="01010100010101010101" pitchFamily="2" charset="0"/>
              </a:rPr>
              <a:t>2018</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中文規範數據工作回顧</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1873634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072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加入協調委員會的作用</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34231753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15989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澳門大學</a:t>
            </a:r>
            <a:r>
              <a:rPr lang="zh-TW"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中文名稱規範工作小結</a:t>
            </a:r>
            <a:r>
              <a:rPr lang="en-US" altLang="zh-TW" sz="3300" b="1" dirty="0">
                <a:latin typeface="Microsoft Himalaya" panose="01010100010101010101" pitchFamily="2" charset="0"/>
                <a:ea typeface="Microsoft Himalaya" panose="01010100010101010101" pitchFamily="2" charset="0"/>
                <a:cs typeface="Microsoft Himalaya" panose="01010100010101010101" pitchFamily="2" charset="0"/>
              </a:rPr>
              <a:t> 2018</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9" name="Diagram 8"/>
          <p:cNvGraphicFramePr/>
          <p:nvPr>
            <p:extLst>
              <p:ext uri="{D42A27DB-BD31-4B8C-83A1-F6EECF244321}">
                <p14:modId xmlns:p14="http://schemas.microsoft.com/office/powerpoint/2010/main" xmlns="" val="1766376568"/>
              </p:ext>
            </p:extLst>
          </p:nvPr>
        </p:nvGraphicFramePr>
        <p:xfrm>
          <a:off x="2032000" y="143933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166644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2018</a:t>
            </a:r>
            <a:r>
              <a:rPr lang="zh-TW"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年澳門公共圖書館關於中文名稱規範的工作回顧</a:t>
            </a:r>
            <a:endPar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6" name="Diagram 5"/>
          <p:cNvGraphicFramePr/>
          <p:nvPr>
            <p:extLst>
              <p:ext uri="{D42A27DB-BD31-4B8C-83A1-F6EECF244321}">
                <p14:modId xmlns:p14="http://schemas.microsoft.com/office/powerpoint/2010/main" xmlns="" val="2100318632"/>
              </p:ext>
            </p:extLst>
          </p:nvPr>
        </p:nvGraphicFramePr>
        <p:xfrm>
          <a:off x="1865745" y="145560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45535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TW"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以</a:t>
            </a:r>
            <a:r>
              <a:rPr lang="zh-TW"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文化局為例之中文名稱規範</a:t>
            </a:r>
            <a:endPar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3" name="内容占位符 2"/>
          <p:cNvSpPr>
            <a:spLocks noGrp="1"/>
          </p:cNvSpPr>
          <p:nvPr>
            <p:ph idx="1"/>
          </p:nvPr>
        </p:nvSpPr>
        <p:spPr/>
        <p:txBody>
          <a:bodyPr>
            <a:normAutofit fontScale="25000" lnSpcReduction="20000"/>
          </a:bodyPr>
          <a:lstStyle/>
          <a:p>
            <a:r>
              <a:rPr lang="en-US" altLang="zh-CN" dirty="0"/>
              <a:t>040		</a:t>
            </a:r>
            <a:r>
              <a:rPr lang="zh-TW" altLang="zh-CN" dirty="0"/>
              <a:t>澳門公共圖書館</a:t>
            </a:r>
            <a:r>
              <a:rPr lang="en-US" altLang="zh-CN" dirty="0"/>
              <a:t>|</a:t>
            </a:r>
            <a:r>
              <a:rPr lang="en-US" altLang="zh-CN" dirty="0" err="1"/>
              <a:t>bchi|c</a:t>
            </a:r>
            <a:r>
              <a:rPr lang="zh-TW" altLang="zh-CN" dirty="0"/>
              <a:t>澳門公共圖書館</a:t>
            </a:r>
            <a:r>
              <a:rPr lang="en-US" altLang="zh-CN" dirty="0"/>
              <a:t>|</a:t>
            </a:r>
            <a:r>
              <a:rPr lang="en-US" altLang="zh-CN" dirty="0" err="1"/>
              <a:t>eccr</a:t>
            </a:r>
            <a:endParaRPr lang="zh-CN" altLang="zh-CN" dirty="0"/>
          </a:p>
          <a:p>
            <a:r>
              <a:rPr lang="en-US" altLang="zh-CN" dirty="0"/>
              <a:t>110	1	</a:t>
            </a:r>
            <a:r>
              <a:rPr lang="zh-TW" altLang="zh-CN" dirty="0"/>
              <a:t>澳門</a:t>
            </a:r>
            <a:r>
              <a:rPr lang="en-US" altLang="zh-CN" dirty="0"/>
              <a:t>.|b</a:t>
            </a:r>
            <a:r>
              <a:rPr lang="zh-TW" altLang="zh-CN" dirty="0"/>
              <a:t>文化局</a:t>
            </a:r>
            <a:endParaRPr lang="zh-CN" altLang="zh-CN" dirty="0"/>
          </a:p>
          <a:p>
            <a:r>
              <a:rPr lang="en-US" altLang="zh-CN" dirty="0"/>
              <a:t>371		</a:t>
            </a:r>
            <a:r>
              <a:rPr lang="zh-TW" altLang="zh-CN" dirty="0"/>
              <a:t>澳門塔石廣場文化局大樓</a:t>
            </a:r>
            <a:r>
              <a:rPr lang="en-US" altLang="zh-CN" dirty="0"/>
              <a:t>|b</a:t>
            </a:r>
            <a:r>
              <a:rPr lang="zh-TW" altLang="zh-CN" dirty="0"/>
              <a:t>澳門</a:t>
            </a:r>
            <a:r>
              <a:rPr lang="en-US" altLang="zh-CN" dirty="0"/>
              <a:t>|d</a:t>
            </a:r>
            <a:r>
              <a:rPr lang="zh-TW" altLang="zh-CN" dirty="0"/>
              <a:t>中國</a:t>
            </a:r>
            <a:endParaRPr lang="zh-CN" altLang="zh-CN" dirty="0"/>
          </a:p>
          <a:p>
            <a:r>
              <a:rPr lang="en-US" altLang="zh-CN" dirty="0"/>
              <a:t>370		|e</a:t>
            </a:r>
            <a:r>
              <a:rPr lang="zh-TW" altLang="zh-CN" dirty="0"/>
              <a:t>澳門</a:t>
            </a:r>
            <a:endParaRPr lang="zh-CN" altLang="zh-CN" dirty="0"/>
          </a:p>
          <a:p>
            <a:r>
              <a:rPr lang="en-US" altLang="zh-CN" dirty="0"/>
              <a:t>410	2	</a:t>
            </a:r>
            <a:r>
              <a:rPr lang="zh-TW" altLang="zh-CN" dirty="0"/>
              <a:t>文化局</a:t>
            </a:r>
            <a:r>
              <a:rPr lang="en-US" altLang="zh-CN" dirty="0"/>
              <a:t>(</a:t>
            </a:r>
            <a:r>
              <a:rPr lang="zh-TW" altLang="zh-CN" dirty="0"/>
              <a:t>澳門</a:t>
            </a:r>
            <a:r>
              <a:rPr lang="en-US" altLang="zh-CN" dirty="0"/>
              <a:t>)</a:t>
            </a:r>
            <a:endParaRPr lang="zh-CN" altLang="zh-CN" dirty="0"/>
          </a:p>
          <a:p>
            <a:r>
              <a:rPr lang="en-US" altLang="zh-CN" dirty="0"/>
              <a:t>410	1	</a:t>
            </a:r>
            <a:r>
              <a:rPr lang="zh-TW" altLang="zh-CN" dirty="0"/>
              <a:t>澳門</a:t>
            </a:r>
            <a:r>
              <a:rPr lang="en-US" altLang="zh-CN" dirty="0"/>
              <a:t>.|b</a:t>
            </a:r>
            <a:r>
              <a:rPr lang="zh-TW" altLang="zh-CN" dirty="0"/>
              <a:t>文化局</a:t>
            </a:r>
            <a:endParaRPr lang="zh-CN" altLang="zh-CN" dirty="0"/>
          </a:p>
          <a:p>
            <a:r>
              <a:rPr lang="en-US" altLang="zh-CN" dirty="0"/>
              <a:t>410	1	</a:t>
            </a:r>
            <a:r>
              <a:rPr lang="zh-TW" altLang="zh-CN" dirty="0"/>
              <a:t>澳門文化局</a:t>
            </a:r>
            <a:endParaRPr lang="zh-CN" altLang="zh-CN" dirty="0"/>
          </a:p>
          <a:p>
            <a:r>
              <a:rPr lang="en-US" altLang="zh-CN" dirty="0"/>
              <a:t>410	2	</a:t>
            </a:r>
            <a:r>
              <a:rPr lang="zh-TW" altLang="zh-CN" dirty="0"/>
              <a:t>澳門特別行政區政府文化局</a:t>
            </a:r>
            <a:endParaRPr lang="zh-CN" altLang="zh-CN" dirty="0"/>
          </a:p>
          <a:p>
            <a:r>
              <a:rPr lang="en-US" altLang="zh-CN" dirty="0"/>
              <a:t>410	2	IC(Macau)</a:t>
            </a:r>
            <a:endParaRPr lang="zh-CN" altLang="zh-CN" dirty="0"/>
          </a:p>
          <a:p>
            <a:r>
              <a:rPr lang="en-US" altLang="zh-CN" dirty="0"/>
              <a:t>410	1	</a:t>
            </a:r>
            <a:r>
              <a:rPr lang="en-US" altLang="zh-CN" dirty="0" err="1"/>
              <a:t>Macau.|bIC</a:t>
            </a:r>
            <a:endParaRPr lang="zh-CN" altLang="zh-CN" dirty="0"/>
          </a:p>
          <a:p>
            <a:r>
              <a:rPr lang="en-US" altLang="zh-CN" dirty="0"/>
              <a:t>410	1	Macau.|</a:t>
            </a:r>
            <a:r>
              <a:rPr lang="en-US" altLang="zh-CN" dirty="0" err="1"/>
              <a:t>bInstituto</a:t>
            </a:r>
            <a:r>
              <a:rPr lang="en-US" altLang="zh-CN" dirty="0"/>
              <a:t> Cultural</a:t>
            </a:r>
            <a:endParaRPr lang="zh-CN" altLang="zh-CN" dirty="0"/>
          </a:p>
          <a:p>
            <a:r>
              <a:rPr lang="en-US" altLang="zh-CN" dirty="0"/>
              <a:t>410	1	</a:t>
            </a:r>
            <a:r>
              <a:rPr lang="en-US" altLang="zh-CN" dirty="0" err="1"/>
              <a:t>Macao.|bCultural</a:t>
            </a:r>
            <a:r>
              <a:rPr lang="en-US" altLang="zh-CN" dirty="0"/>
              <a:t> Affairs Bureau</a:t>
            </a:r>
            <a:endParaRPr lang="zh-CN" altLang="zh-CN" dirty="0"/>
          </a:p>
          <a:p>
            <a:r>
              <a:rPr lang="en-US" altLang="zh-CN" dirty="0"/>
              <a:t>410	2	</a:t>
            </a:r>
            <a:r>
              <a:rPr lang="en-US" altLang="zh-CN" dirty="0" err="1"/>
              <a:t>Instituto</a:t>
            </a:r>
            <a:r>
              <a:rPr lang="en-US" altLang="zh-CN" dirty="0"/>
              <a:t> Cultural do </a:t>
            </a:r>
            <a:r>
              <a:rPr lang="en-US" altLang="zh-CN" dirty="0" err="1"/>
              <a:t>Governo</a:t>
            </a:r>
            <a:r>
              <a:rPr lang="en-US" altLang="zh-CN" dirty="0"/>
              <a:t> </a:t>
            </a:r>
            <a:r>
              <a:rPr lang="en-US" altLang="zh-CN" dirty="0" err="1"/>
              <a:t>da</a:t>
            </a:r>
            <a:r>
              <a:rPr lang="en-US" altLang="zh-CN" dirty="0"/>
              <a:t> </a:t>
            </a:r>
            <a:r>
              <a:rPr lang="en-US" altLang="zh-CN" dirty="0" err="1"/>
              <a:t>Região</a:t>
            </a:r>
            <a:endParaRPr lang="zh-CN" altLang="zh-CN" dirty="0"/>
          </a:p>
          <a:p>
            <a:r>
              <a:rPr lang="en-US" altLang="zh-CN" dirty="0"/>
              <a:t>410	2	</a:t>
            </a:r>
            <a:r>
              <a:rPr lang="en-US" altLang="zh-CN" dirty="0" err="1"/>
              <a:t>Instituto</a:t>
            </a:r>
            <a:r>
              <a:rPr lang="en-US" altLang="zh-CN" dirty="0"/>
              <a:t> Cultural(Macau)</a:t>
            </a:r>
            <a:endParaRPr lang="zh-CN" altLang="zh-CN" dirty="0"/>
          </a:p>
          <a:p>
            <a:r>
              <a:rPr lang="en-US" altLang="zh-CN" dirty="0"/>
              <a:t>410	2	Cultural Affairs Bureau of the Government of Macao Special Administrative Region</a:t>
            </a:r>
            <a:endParaRPr lang="zh-CN" altLang="zh-CN" dirty="0"/>
          </a:p>
          <a:p>
            <a:r>
              <a:rPr lang="en-US" altLang="zh-CN" dirty="0"/>
              <a:t>510	1	</a:t>
            </a:r>
            <a:r>
              <a:rPr lang="zh-TW" altLang="zh-CN" dirty="0"/>
              <a:t>澳門</a:t>
            </a:r>
            <a:r>
              <a:rPr lang="en-US" altLang="zh-CN" dirty="0"/>
              <a:t>.|b</a:t>
            </a:r>
            <a:r>
              <a:rPr lang="zh-TW" altLang="zh-CN" dirty="0"/>
              <a:t>澳門文化學會</a:t>
            </a:r>
            <a:endParaRPr lang="zh-CN" altLang="zh-CN" dirty="0"/>
          </a:p>
          <a:p>
            <a:r>
              <a:rPr lang="en-US" altLang="zh-CN" dirty="0"/>
              <a:t>510	1	</a:t>
            </a:r>
            <a:r>
              <a:rPr lang="zh-TW" altLang="zh-CN" dirty="0"/>
              <a:t>澳門</a:t>
            </a:r>
            <a:r>
              <a:rPr lang="en-US" altLang="zh-CN" dirty="0"/>
              <a:t>.|b</a:t>
            </a:r>
            <a:r>
              <a:rPr lang="zh-TW" altLang="zh-CN" dirty="0"/>
              <a:t>澳門文化司署</a:t>
            </a:r>
            <a:endParaRPr lang="zh-CN" altLang="zh-CN" dirty="0"/>
          </a:p>
          <a:p>
            <a:r>
              <a:rPr lang="en-US" altLang="zh-CN" dirty="0"/>
              <a:t>510	1	</a:t>
            </a:r>
            <a:r>
              <a:rPr lang="zh-TW" altLang="zh-CN" dirty="0"/>
              <a:t>澳門</a:t>
            </a:r>
            <a:r>
              <a:rPr lang="en-US" altLang="zh-CN" dirty="0"/>
              <a:t>.|b</a:t>
            </a:r>
            <a:r>
              <a:rPr lang="zh-TW" altLang="zh-CN" dirty="0"/>
              <a:t>文化局</a:t>
            </a:r>
            <a:endParaRPr lang="zh-CN" altLang="zh-CN" dirty="0"/>
          </a:p>
          <a:p>
            <a:r>
              <a:rPr lang="en-US" altLang="zh-CN" dirty="0"/>
              <a:t>510	1	</a:t>
            </a:r>
            <a:r>
              <a:rPr lang="en-US" altLang="zh-CN" dirty="0" err="1"/>
              <a:t>Macau.|bInstituto</a:t>
            </a:r>
            <a:r>
              <a:rPr lang="en-US" altLang="zh-CN" dirty="0"/>
              <a:t> Cultural de Macau</a:t>
            </a:r>
            <a:endParaRPr lang="zh-CN" altLang="zh-CN" dirty="0"/>
          </a:p>
          <a:p>
            <a:r>
              <a:rPr lang="en-US" altLang="zh-CN" dirty="0"/>
              <a:t>510	1	</a:t>
            </a:r>
            <a:r>
              <a:rPr lang="en-US" altLang="zh-CN" dirty="0" err="1"/>
              <a:t>Macao.|bCultural</a:t>
            </a:r>
            <a:r>
              <a:rPr lang="en-US" altLang="zh-CN" dirty="0"/>
              <a:t> Institute of Macao</a:t>
            </a:r>
            <a:endParaRPr lang="zh-CN" altLang="zh-CN" dirty="0"/>
          </a:p>
          <a:p>
            <a:r>
              <a:rPr lang="en-US" altLang="zh-CN" dirty="0"/>
              <a:t>670		</a:t>
            </a:r>
            <a:r>
              <a:rPr lang="zh-TW" altLang="zh-CN" dirty="0"/>
              <a:t>公報 ： 第</a:t>
            </a:r>
            <a:r>
              <a:rPr lang="en-US" altLang="zh-CN" dirty="0"/>
              <a:t>43/82/M</a:t>
            </a:r>
            <a:r>
              <a:rPr lang="zh-TW" altLang="zh-CN" dirty="0"/>
              <a:t>號法令；刊登日期</a:t>
            </a:r>
            <a:r>
              <a:rPr lang="en-US" altLang="zh-CN" dirty="0"/>
              <a:t> : 1982.09.04.|b(</a:t>
            </a:r>
            <a:r>
              <a:rPr lang="zh-TW" altLang="zh-CN" dirty="0"/>
              <a:t>設立澳門文化學會</a:t>
            </a:r>
            <a:r>
              <a:rPr lang="en-US" altLang="zh-CN" dirty="0"/>
              <a:t>)</a:t>
            </a:r>
            <a:endParaRPr lang="zh-CN" altLang="zh-CN" dirty="0"/>
          </a:p>
          <a:p>
            <a:r>
              <a:rPr lang="en-US" altLang="zh-CN" dirty="0"/>
              <a:t>670		</a:t>
            </a:r>
            <a:r>
              <a:rPr lang="zh-TW" altLang="zh-CN" dirty="0"/>
              <a:t>公報 ： 第</a:t>
            </a:r>
            <a:r>
              <a:rPr lang="en-US" altLang="zh-CN" dirty="0"/>
              <a:t>63/89/M</a:t>
            </a:r>
            <a:r>
              <a:rPr lang="zh-TW" altLang="zh-CN" dirty="0"/>
              <a:t>號法令；刊登日期</a:t>
            </a:r>
            <a:r>
              <a:rPr lang="en-US" altLang="zh-CN" dirty="0"/>
              <a:t> : 1989.09.25.|b(</a:t>
            </a:r>
            <a:r>
              <a:rPr lang="zh-TW" altLang="zh-CN" dirty="0"/>
              <a:t>澳門文化學會改組</a:t>
            </a:r>
            <a:r>
              <a:rPr lang="en-US" altLang="zh-CN" dirty="0"/>
              <a:t>, </a:t>
            </a:r>
            <a:r>
              <a:rPr lang="zh-TW" altLang="zh-CN" dirty="0"/>
              <a:t>其中文名稱改為“澳門文化司署”</a:t>
            </a:r>
            <a:r>
              <a:rPr lang="en-US" altLang="zh-CN" dirty="0"/>
              <a:t>, </a:t>
            </a:r>
            <a:r>
              <a:rPr lang="zh-TW" altLang="zh-CN" dirty="0"/>
              <a:t>葡文名稱未變</a:t>
            </a:r>
            <a:r>
              <a:rPr lang="en-US" altLang="zh-CN" dirty="0"/>
              <a:t>)</a:t>
            </a:r>
            <a:endParaRPr lang="zh-CN" altLang="zh-CN" dirty="0"/>
          </a:p>
          <a:p>
            <a:r>
              <a:rPr lang="en-US" altLang="zh-CN" dirty="0"/>
              <a:t>670		</a:t>
            </a:r>
            <a:r>
              <a:rPr lang="zh-TW" altLang="zh-CN" dirty="0"/>
              <a:t>公報第一組 ： 第</a:t>
            </a:r>
            <a:r>
              <a:rPr lang="en-US" altLang="zh-CN" dirty="0"/>
              <a:t>6/1999</a:t>
            </a:r>
            <a:r>
              <a:rPr lang="zh-TW" altLang="zh-CN" dirty="0"/>
              <a:t>號行政法規第五條；刊登日期</a:t>
            </a:r>
            <a:r>
              <a:rPr lang="en-US" altLang="zh-CN" dirty="0"/>
              <a:t> : 1999.12.20|b(</a:t>
            </a:r>
            <a:r>
              <a:rPr lang="zh-TW" altLang="zh-CN" dirty="0"/>
              <a:t>附件五</a:t>
            </a:r>
            <a:r>
              <a:rPr lang="en-US" altLang="zh-CN" dirty="0"/>
              <a:t>(</a:t>
            </a:r>
            <a:r>
              <a:rPr lang="zh-TW" altLang="zh-CN" dirty="0"/>
              <a:t>三</a:t>
            </a:r>
            <a:r>
              <a:rPr lang="en-US" altLang="zh-CN" dirty="0"/>
              <a:t>)</a:t>
            </a:r>
            <a:r>
              <a:rPr lang="zh-TW" altLang="zh-CN" dirty="0"/>
              <a:t>澳門文化司署改名為文化局</a:t>
            </a:r>
            <a:r>
              <a:rPr lang="en-US" altLang="zh-CN" dirty="0"/>
              <a:t>)</a:t>
            </a:r>
            <a:endParaRPr lang="zh-CN" altLang="zh-CN" dirty="0"/>
          </a:p>
          <a:p>
            <a:r>
              <a:rPr lang="en-US" altLang="zh-CN" dirty="0"/>
              <a:t>670		</a:t>
            </a:r>
            <a:r>
              <a:rPr lang="zh-TW" altLang="zh-CN" dirty="0"/>
              <a:t>公報 ： 第</a:t>
            </a:r>
            <a:r>
              <a:rPr lang="en-US" altLang="zh-CN" dirty="0"/>
              <a:t>20/2015</a:t>
            </a:r>
            <a:r>
              <a:rPr lang="zh-TW" altLang="zh-CN" dirty="0"/>
              <a:t>號行政法規；刊登日期 ：</a:t>
            </a:r>
            <a:r>
              <a:rPr lang="en-US" altLang="zh-CN" dirty="0"/>
              <a:t> 2015.12.14.|b(</a:t>
            </a:r>
            <a:r>
              <a:rPr lang="zh-TW" altLang="zh-CN" dirty="0"/>
              <a:t>將原屬民政總署文化職能、相關人員及設施併入文化局</a:t>
            </a:r>
            <a:r>
              <a:rPr lang="en-US" altLang="zh-CN" dirty="0"/>
              <a:t>, </a:t>
            </a:r>
            <a:r>
              <a:rPr lang="zh-TW" altLang="zh-CN" dirty="0"/>
              <a:t>並制訂了《文化局的組織及運作》行政法規</a:t>
            </a:r>
            <a:r>
              <a:rPr lang="en-US" altLang="zh-CN" dirty="0" smtClean="0"/>
              <a:t>)</a:t>
            </a:r>
            <a:endParaRPr lang="zh-CN" altLang="zh-CN" dirty="0"/>
          </a:p>
        </p:txBody>
      </p:sp>
    </p:spTree>
    <p:extLst>
      <p:ext uri="{BB962C8B-B14F-4D97-AF65-F5344CB8AC3E}">
        <p14:creationId xmlns:p14="http://schemas.microsoft.com/office/powerpoint/2010/main" xmlns="" val="20056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TW"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以</a:t>
            </a:r>
            <a:r>
              <a:rPr lang="zh-TW" altLang="zh-TW" sz="3300" b="1" dirty="0">
                <a:latin typeface="Microsoft Himalaya" panose="01010100010101010101" pitchFamily="2" charset="0"/>
                <a:ea typeface="Microsoft Himalaya" panose="01010100010101010101" pitchFamily="2" charset="0"/>
                <a:cs typeface="Microsoft Himalaya" panose="01010100010101010101" pitchFamily="2" charset="0"/>
              </a:rPr>
              <a:t>衛生局</a:t>
            </a:r>
            <a:r>
              <a:rPr lang="zh-TW"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為例之中文名稱規範</a:t>
            </a:r>
            <a:endPar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3" name="内容占位符 2"/>
          <p:cNvSpPr>
            <a:spLocks noGrp="1"/>
          </p:cNvSpPr>
          <p:nvPr>
            <p:ph idx="1"/>
          </p:nvPr>
        </p:nvSpPr>
        <p:spPr/>
        <p:txBody>
          <a:bodyPr>
            <a:normAutofit fontScale="25000" lnSpcReduction="20000"/>
          </a:bodyPr>
          <a:lstStyle/>
          <a:p>
            <a:r>
              <a:rPr lang="en-US" altLang="zh-TW" dirty="0" smtClean="0"/>
              <a:t>040		</a:t>
            </a:r>
            <a:r>
              <a:rPr lang="zh-TW" altLang="zh-TW" dirty="0" smtClean="0"/>
              <a:t>澳門公共圖書館</a:t>
            </a:r>
            <a:r>
              <a:rPr lang="en-US" altLang="zh-TW" dirty="0" smtClean="0"/>
              <a:t>|</a:t>
            </a:r>
            <a:r>
              <a:rPr lang="en-US" altLang="zh-TW" dirty="0" err="1" smtClean="0"/>
              <a:t>bchi|c</a:t>
            </a:r>
            <a:r>
              <a:rPr lang="zh-TW" altLang="zh-TW" dirty="0" smtClean="0"/>
              <a:t>澳門公共圖書館</a:t>
            </a:r>
            <a:r>
              <a:rPr lang="en-US" altLang="zh-TW" dirty="0" smtClean="0"/>
              <a:t>|</a:t>
            </a:r>
            <a:r>
              <a:rPr lang="en-US" altLang="zh-TW" dirty="0" err="1" smtClean="0"/>
              <a:t>eccr</a:t>
            </a:r>
            <a:endParaRPr lang="zh-TW" altLang="zh-TW" dirty="0" smtClean="0"/>
          </a:p>
          <a:p>
            <a:r>
              <a:rPr lang="en-US" altLang="zh-TW" dirty="0" smtClean="0"/>
              <a:t>110	1	</a:t>
            </a:r>
            <a:r>
              <a:rPr lang="zh-TW" altLang="zh-TW" dirty="0" smtClean="0"/>
              <a:t>澳門</a:t>
            </a:r>
            <a:r>
              <a:rPr lang="en-US" altLang="zh-TW" dirty="0" smtClean="0"/>
              <a:t>.|b</a:t>
            </a:r>
            <a:r>
              <a:rPr lang="zh-TW" altLang="zh-TW" dirty="0" smtClean="0"/>
              <a:t>衛生局</a:t>
            </a:r>
          </a:p>
          <a:p>
            <a:r>
              <a:rPr lang="en-US" altLang="zh-TW" dirty="0" smtClean="0"/>
              <a:t>371		</a:t>
            </a:r>
            <a:r>
              <a:rPr lang="zh-TW" altLang="zh-TW" dirty="0" smtClean="0"/>
              <a:t>東望洋新街</a:t>
            </a:r>
            <a:r>
              <a:rPr lang="en-US" altLang="zh-TW" dirty="0" smtClean="0"/>
              <a:t>339</a:t>
            </a:r>
            <a:r>
              <a:rPr lang="zh-TW" altLang="zh-TW" dirty="0" smtClean="0"/>
              <a:t>號衛生局行政樓</a:t>
            </a:r>
            <a:r>
              <a:rPr lang="en-US" altLang="zh-TW" dirty="0" smtClean="0"/>
              <a:t>|b</a:t>
            </a:r>
            <a:r>
              <a:rPr lang="zh-TW" altLang="zh-TW" dirty="0" smtClean="0"/>
              <a:t>澳門</a:t>
            </a:r>
            <a:r>
              <a:rPr lang="en-US" altLang="zh-TW" dirty="0" smtClean="0"/>
              <a:t>|d</a:t>
            </a:r>
            <a:r>
              <a:rPr lang="zh-TW" altLang="zh-TW" dirty="0" smtClean="0"/>
              <a:t>中國</a:t>
            </a:r>
          </a:p>
          <a:p>
            <a:r>
              <a:rPr lang="en-US" altLang="zh-TW" dirty="0" smtClean="0"/>
              <a:t>370		|e</a:t>
            </a:r>
            <a:r>
              <a:rPr lang="zh-TW" altLang="zh-TW" dirty="0" smtClean="0"/>
              <a:t>澳門</a:t>
            </a:r>
          </a:p>
          <a:p>
            <a:r>
              <a:rPr lang="en-US" altLang="zh-TW" dirty="0" smtClean="0"/>
              <a:t>410	2	</a:t>
            </a:r>
            <a:r>
              <a:rPr lang="zh-TW" altLang="zh-TW" dirty="0" smtClean="0"/>
              <a:t>衛生局</a:t>
            </a:r>
            <a:r>
              <a:rPr lang="en-US" altLang="zh-TW" dirty="0" smtClean="0"/>
              <a:t>(</a:t>
            </a:r>
            <a:r>
              <a:rPr lang="zh-TW" altLang="zh-TW" dirty="0" smtClean="0"/>
              <a:t>澳門</a:t>
            </a:r>
            <a:r>
              <a:rPr lang="en-US" altLang="zh-TW" dirty="0" smtClean="0"/>
              <a:t>)</a:t>
            </a:r>
            <a:endParaRPr lang="zh-TW" altLang="zh-TW" dirty="0" smtClean="0"/>
          </a:p>
          <a:p>
            <a:r>
              <a:rPr lang="en-US" altLang="zh-TW" dirty="0" smtClean="0"/>
              <a:t>410	1	</a:t>
            </a:r>
            <a:r>
              <a:rPr lang="zh-TW" altLang="zh-TW" dirty="0" smtClean="0"/>
              <a:t>澳門</a:t>
            </a:r>
            <a:r>
              <a:rPr lang="en-US" altLang="zh-TW" dirty="0" smtClean="0"/>
              <a:t>.|b</a:t>
            </a:r>
            <a:r>
              <a:rPr lang="zh-TW" altLang="zh-TW" dirty="0" smtClean="0"/>
              <a:t>衛生局</a:t>
            </a:r>
          </a:p>
          <a:p>
            <a:r>
              <a:rPr lang="en-US" altLang="zh-TW" dirty="0" smtClean="0"/>
              <a:t>410	1	</a:t>
            </a:r>
            <a:r>
              <a:rPr lang="zh-TW" altLang="zh-TW" dirty="0" smtClean="0"/>
              <a:t>澳門衛生局</a:t>
            </a:r>
          </a:p>
          <a:p>
            <a:r>
              <a:rPr lang="en-US" altLang="zh-TW" dirty="0" smtClean="0"/>
              <a:t>410	2	</a:t>
            </a:r>
            <a:r>
              <a:rPr lang="zh-TW" altLang="zh-TW" dirty="0" smtClean="0"/>
              <a:t>澳門特別行政區政府衛生局</a:t>
            </a:r>
          </a:p>
          <a:p>
            <a:r>
              <a:rPr lang="en-US" altLang="zh-TW" dirty="0" smtClean="0"/>
              <a:t>410	2	SS(Macau)</a:t>
            </a:r>
            <a:endParaRPr lang="zh-TW" altLang="zh-TW" dirty="0" smtClean="0"/>
          </a:p>
          <a:p>
            <a:r>
              <a:rPr lang="en-US" altLang="zh-TW" dirty="0" smtClean="0"/>
              <a:t>410	1	</a:t>
            </a:r>
            <a:r>
              <a:rPr lang="en-US" altLang="zh-TW" dirty="0" err="1" smtClean="0"/>
              <a:t>Macau.|bSS</a:t>
            </a:r>
            <a:endParaRPr lang="zh-TW" altLang="zh-TW" dirty="0" smtClean="0"/>
          </a:p>
          <a:p>
            <a:r>
              <a:rPr lang="en-US" altLang="zh-TW" dirty="0" smtClean="0"/>
              <a:t>410	1	</a:t>
            </a:r>
            <a:r>
              <a:rPr lang="en-US" altLang="zh-TW" dirty="0" err="1" smtClean="0"/>
              <a:t>Macau.|bServiços</a:t>
            </a:r>
            <a:r>
              <a:rPr lang="en-US" altLang="zh-TW" dirty="0" smtClean="0"/>
              <a:t> de </a:t>
            </a:r>
            <a:r>
              <a:rPr lang="en-US" altLang="zh-TW" dirty="0" err="1" smtClean="0"/>
              <a:t>Saúde</a:t>
            </a:r>
            <a:endParaRPr lang="zh-TW" altLang="zh-TW" dirty="0" smtClean="0"/>
          </a:p>
          <a:p>
            <a:r>
              <a:rPr lang="en-US" altLang="zh-TW" dirty="0" smtClean="0"/>
              <a:t>410	1	</a:t>
            </a:r>
            <a:r>
              <a:rPr lang="en-US" altLang="zh-TW" dirty="0" err="1" smtClean="0"/>
              <a:t>Macao.|bHealth</a:t>
            </a:r>
            <a:r>
              <a:rPr lang="en-US" altLang="zh-TW" dirty="0" smtClean="0"/>
              <a:t> Bureau</a:t>
            </a:r>
            <a:endParaRPr lang="zh-TW" altLang="zh-TW" dirty="0" smtClean="0"/>
          </a:p>
          <a:p>
            <a:r>
              <a:rPr lang="en-US" altLang="zh-TW" dirty="0" smtClean="0"/>
              <a:t>410	2	</a:t>
            </a:r>
            <a:r>
              <a:rPr lang="en-US" altLang="zh-TW" dirty="0" err="1" smtClean="0"/>
              <a:t>Serviços</a:t>
            </a:r>
            <a:r>
              <a:rPr lang="en-US" altLang="zh-TW" dirty="0" smtClean="0"/>
              <a:t> de </a:t>
            </a:r>
            <a:r>
              <a:rPr lang="en-US" altLang="zh-TW" dirty="0" err="1" smtClean="0"/>
              <a:t>Saúde</a:t>
            </a:r>
            <a:r>
              <a:rPr lang="en-US" altLang="zh-TW" dirty="0" smtClean="0"/>
              <a:t> do </a:t>
            </a:r>
            <a:r>
              <a:rPr lang="en-US" altLang="zh-TW" dirty="0" err="1" smtClean="0"/>
              <a:t>Governo</a:t>
            </a:r>
            <a:r>
              <a:rPr lang="en-US" altLang="zh-TW" dirty="0" smtClean="0"/>
              <a:t> da </a:t>
            </a:r>
            <a:r>
              <a:rPr lang="en-US" altLang="zh-TW" dirty="0" err="1" smtClean="0"/>
              <a:t>Região</a:t>
            </a:r>
            <a:r>
              <a:rPr lang="en-US" altLang="zh-TW" dirty="0" smtClean="0"/>
              <a:t> </a:t>
            </a:r>
            <a:r>
              <a:rPr lang="en-US" altLang="zh-TW" dirty="0" err="1" smtClean="0"/>
              <a:t>Administrativa</a:t>
            </a:r>
            <a:endParaRPr lang="zh-TW" altLang="zh-TW" dirty="0" smtClean="0"/>
          </a:p>
          <a:p>
            <a:r>
              <a:rPr lang="en-US" altLang="zh-TW" dirty="0" smtClean="0"/>
              <a:t>410	2	</a:t>
            </a:r>
            <a:r>
              <a:rPr lang="en-US" altLang="zh-TW" dirty="0" err="1" smtClean="0"/>
              <a:t>Serviços</a:t>
            </a:r>
            <a:r>
              <a:rPr lang="en-US" altLang="zh-TW" dirty="0" smtClean="0"/>
              <a:t> de </a:t>
            </a:r>
            <a:r>
              <a:rPr lang="en-US" altLang="zh-TW" dirty="0" err="1" smtClean="0"/>
              <a:t>Saúde</a:t>
            </a:r>
            <a:r>
              <a:rPr lang="en-US" altLang="zh-TW" dirty="0" smtClean="0"/>
              <a:t>(Macau)</a:t>
            </a:r>
            <a:endParaRPr lang="zh-TW" altLang="zh-TW" dirty="0" smtClean="0"/>
          </a:p>
          <a:p>
            <a:r>
              <a:rPr lang="en-US" altLang="zh-TW" dirty="0" smtClean="0"/>
              <a:t>410	2	Health Bureau of the Government of Macao Special</a:t>
            </a:r>
            <a:endParaRPr lang="zh-TW" altLang="zh-TW" dirty="0" smtClean="0"/>
          </a:p>
          <a:p>
            <a:r>
              <a:rPr lang="en-US" altLang="zh-TW" dirty="0" smtClean="0"/>
              <a:t>510	1	</a:t>
            </a:r>
            <a:r>
              <a:rPr lang="zh-TW" altLang="zh-TW" dirty="0" smtClean="0"/>
              <a:t>澳門</a:t>
            </a:r>
            <a:r>
              <a:rPr lang="en-US" altLang="zh-TW" dirty="0" smtClean="0"/>
              <a:t>.|b</a:t>
            </a:r>
            <a:r>
              <a:rPr lang="zh-TW" altLang="zh-TW" dirty="0" smtClean="0"/>
              <a:t>澳門衛生司</a:t>
            </a:r>
          </a:p>
          <a:p>
            <a:r>
              <a:rPr lang="en-US" altLang="zh-TW" dirty="0" smtClean="0"/>
              <a:t>510	1	</a:t>
            </a:r>
            <a:r>
              <a:rPr lang="zh-TW" altLang="zh-TW" dirty="0" smtClean="0"/>
              <a:t>澳門</a:t>
            </a:r>
            <a:r>
              <a:rPr lang="en-US" altLang="zh-TW" dirty="0" smtClean="0"/>
              <a:t>.|b</a:t>
            </a:r>
            <a:r>
              <a:rPr lang="zh-TW" altLang="zh-TW" dirty="0" smtClean="0"/>
              <a:t>澳門衛生局</a:t>
            </a:r>
          </a:p>
          <a:p>
            <a:r>
              <a:rPr lang="en-US" altLang="zh-TW" dirty="0" smtClean="0"/>
              <a:t>510	1	</a:t>
            </a:r>
            <a:r>
              <a:rPr lang="en-US" altLang="zh-TW" dirty="0" err="1" smtClean="0"/>
              <a:t>Macau.|bDirecção</a:t>
            </a:r>
            <a:r>
              <a:rPr lang="en-US" altLang="zh-TW" dirty="0" smtClean="0"/>
              <a:t> dos </a:t>
            </a:r>
            <a:r>
              <a:rPr lang="en-US" altLang="zh-TW" dirty="0" err="1" smtClean="0"/>
              <a:t>Serviços</a:t>
            </a:r>
            <a:r>
              <a:rPr lang="en-US" altLang="zh-TW" dirty="0" smtClean="0"/>
              <a:t> de </a:t>
            </a:r>
            <a:r>
              <a:rPr lang="en-US" altLang="zh-TW" dirty="0" err="1" smtClean="0"/>
              <a:t>Saúde</a:t>
            </a:r>
            <a:r>
              <a:rPr lang="en-US" altLang="zh-TW" dirty="0" smtClean="0"/>
              <a:t> de Macau</a:t>
            </a:r>
            <a:endParaRPr lang="zh-TW" altLang="zh-TW" dirty="0" smtClean="0"/>
          </a:p>
          <a:p>
            <a:r>
              <a:rPr lang="en-US" altLang="zh-TW" dirty="0" smtClean="0"/>
              <a:t>670		</a:t>
            </a:r>
            <a:r>
              <a:rPr lang="zh-TW" altLang="zh-TW" dirty="0" smtClean="0"/>
              <a:t>公報 ：第</a:t>
            </a:r>
            <a:r>
              <a:rPr lang="en-US" altLang="zh-TW" dirty="0" smtClean="0"/>
              <a:t>4/79/M</a:t>
            </a:r>
            <a:r>
              <a:rPr lang="zh-TW" altLang="zh-TW" dirty="0" smtClean="0"/>
              <a:t>號法律；刊登日期 ：</a:t>
            </a:r>
            <a:r>
              <a:rPr lang="en-US" altLang="zh-TW" dirty="0" smtClean="0"/>
              <a:t>1979.03.10.|b(</a:t>
            </a:r>
            <a:r>
              <a:rPr lang="zh-TW" altLang="zh-TW" dirty="0" smtClean="0"/>
              <a:t>設立澳門衛生司取代衛生救濟廳</a:t>
            </a:r>
            <a:r>
              <a:rPr lang="en-US" altLang="zh-TW" dirty="0" smtClean="0"/>
              <a:t>)</a:t>
            </a:r>
            <a:endParaRPr lang="zh-TW" altLang="zh-TW" dirty="0" smtClean="0"/>
          </a:p>
          <a:p>
            <a:r>
              <a:rPr lang="en-US" altLang="zh-TW" dirty="0" smtClean="0"/>
              <a:t>670		</a:t>
            </a:r>
            <a:r>
              <a:rPr lang="zh-TW" altLang="zh-TW" dirty="0" smtClean="0"/>
              <a:t>公報第一組 ：第</a:t>
            </a:r>
            <a:r>
              <a:rPr lang="en-US" altLang="zh-TW" dirty="0" smtClean="0"/>
              <a:t>6/1999</a:t>
            </a:r>
            <a:r>
              <a:rPr lang="zh-TW" altLang="zh-TW" dirty="0" smtClean="0"/>
              <a:t>號行政法規第五條</a:t>
            </a:r>
            <a:r>
              <a:rPr lang="en-US" altLang="zh-TW" dirty="0" smtClean="0"/>
              <a:t>, </a:t>
            </a:r>
            <a:r>
              <a:rPr lang="zh-TW" altLang="zh-TW" dirty="0" smtClean="0"/>
              <a:t>刊登日期 </a:t>
            </a:r>
            <a:r>
              <a:rPr lang="en-US" altLang="zh-TW" dirty="0" smtClean="0"/>
              <a:t>: 1999.12.20|b(</a:t>
            </a:r>
            <a:r>
              <a:rPr lang="zh-TW" altLang="zh-TW" dirty="0" smtClean="0"/>
              <a:t>附件五</a:t>
            </a:r>
            <a:r>
              <a:rPr lang="en-US" altLang="zh-TW" dirty="0" smtClean="0"/>
              <a:t>(</a:t>
            </a:r>
            <a:r>
              <a:rPr lang="zh-TW" altLang="zh-TW" dirty="0" smtClean="0"/>
              <a:t>一</a:t>
            </a:r>
            <a:r>
              <a:rPr lang="en-US" altLang="zh-TW" dirty="0" smtClean="0"/>
              <a:t>)</a:t>
            </a:r>
            <a:r>
              <a:rPr lang="zh-TW" altLang="zh-TW" dirty="0" smtClean="0"/>
              <a:t>衛生司改名為衛生局</a:t>
            </a:r>
            <a:r>
              <a:rPr lang="en-US" altLang="zh-TW" dirty="0" smtClean="0"/>
              <a:t>)</a:t>
            </a:r>
            <a:endParaRPr lang="zh-TW" altLang="zh-TW" dirty="0" smtClean="0"/>
          </a:p>
          <a:p>
            <a:endParaRPr lang="zh-CN" altLang="zh-CN" dirty="0"/>
          </a:p>
        </p:txBody>
      </p:sp>
    </p:spTree>
    <p:extLst>
      <p:ext uri="{BB962C8B-B14F-4D97-AF65-F5344CB8AC3E}">
        <p14:creationId xmlns:p14="http://schemas.microsoft.com/office/powerpoint/2010/main" xmlns="" val="1941082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澳門科技大學圖書館</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2018</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進</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展</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工作</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政策及變化</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9" name="Diagram 8"/>
          <p:cNvGraphicFramePr/>
          <p:nvPr>
            <p:extLst>
              <p:ext uri="{D42A27DB-BD31-4B8C-83A1-F6EECF244321}">
                <p14:modId xmlns:p14="http://schemas.microsoft.com/office/powerpoint/2010/main" xmlns="" val="3330326820"/>
              </p:ext>
            </p:extLst>
          </p:nvPr>
        </p:nvGraphicFramePr>
        <p:xfrm>
          <a:off x="2115127" y="143933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929703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澳門科技大學圖書館</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2018</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進</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展</a:t>
            </a:r>
            <a:r>
              <a:rPr lang="en-US" altLang="zh-CN" sz="3300" b="1" dirty="0">
                <a:latin typeface="Microsoft Himalaya" panose="01010100010101010101" pitchFamily="2" charset="0"/>
                <a:ea typeface="Microsoft Himalaya" panose="01010100010101010101" pitchFamily="2" charset="0"/>
                <a:cs typeface="Microsoft Himalaya" panose="01010100010101010101" pitchFamily="2" charset="0"/>
              </a:rPr>
              <a:t>——</a:t>
            </a:r>
            <a:r>
              <a:rPr lang="zh-CN" altLang="en-US" sz="3300" b="1" dirty="0" smtClean="0">
                <a:latin typeface="Microsoft Himalaya" panose="01010100010101010101" pitchFamily="2" charset="0"/>
                <a:ea typeface="Microsoft Himalaya" panose="01010100010101010101" pitchFamily="2" charset="0"/>
                <a:cs typeface="Microsoft Himalaya" panose="01010100010101010101" pitchFamily="2" charset="0"/>
              </a:rPr>
              <a:t>數</a:t>
            </a:r>
            <a:r>
              <a:rPr lang="zh-CN" altLang="en-US" sz="3300" b="1" dirty="0">
                <a:latin typeface="Microsoft Himalaya" panose="01010100010101010101" pitchFamily="2" charset="0"/>
                <a:ea typeface="Microsoft Himalaya" panose="01010100010101010101" pitchFamily="2" charset="0"/>
                <a:cs typeface="Microsoft Himalaya" panose="01010100010101010101" pitchFamily="2" charset="0"/>
              </a:rPr>
              <a:t>據實踐</a:t>
            </a:r>
            <a:endParaRPr lang="en-US" sz="33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graphicFrame>
        <p:nvGraphicFramePr>
          <p:cNvPr id="4" name="Diagram 3"/>
          <p:cNvGraphicFramePr/>
          <p:nvPr>
            <p:extLst>
              <p:ext uri="{D42A27DB-BD31-4B8C-83A1-F6EECF244321}">
                <p14:modId xmlns:p14="http://schemas.microsoft.com/office/powerpoint/2010/main" xmlns="" val="1366701428"/>
              </p:ext>
            </p:extLst>
          </p:nvPr>
        </p:nvGraphicFramePr>
        <p:xfrm>
          <a:off x="2293258" y="1358179"/>
          <a:ext cx="7325756" cy="50663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57004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TotalTime>
  <Words>2922</Words>
  <Application>Microsoft Office PowerPoint</Application>
  <PresentationFormat>自定义</PresentationFormat>
  <Paragraphs>250</Paragraphs>
  <Slides>18</Slides>
  <Notes>16</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Theme</vt:lpstr>
      <vt:lpstr>中文名稱規範聯合協調委員會第十六次會議澳門地區工作匯報</vt:lpstr>
      <vt:lpstr>澳門地區2018中文規範數據工作回顧</vt:lpstr>
      <vt:lpstr>加入協調委員會的作用</vt:lpstr>
      <vt:lpstr>澳門大學中文名稱規範工作小結 2018</vt:lpstr>
      <vt:lpstr>2018年澳門公共圖書館關於中文名稱規範的工作回顧</vt:lpstr>
      <vt:lpstr>以文化局為例之中文名稱規範</vt:lpstr>
      <vt:lpstr>以衛生局為例之中文名稱規範</vt:lpstr>
      <vt:lpstr>澳門科技大學圖書館2018進展——工作政策及變化</vt:lpstr>
      <vt:lpstr>澳門科技大學圖書館2018進展——數據實踐</vt:lpstr>
      <vt:lpstr>幻灯片 10</vt:lpstr>
      <vt:lpstr>幻灯片 11</vt:lpstr>
      <vt:lpstr>澳門科技大學圖書館2018進展——應用于澳門學文獻庫建設</vt:lpstr>
      <vt:lpstr>澳門科技大學圖書館2018進展——應用于澳門學文獻庫建設</vt:lpstr>
      <vt:lpstr>澳門科技大學圖書館2018進展——總結</vt:lpstr>
      <vt:lpstr>澳門地區2019中文名稱規範工作展望</vt:lpstr>
      <vt:lpstr>澳門地區2019中文名稱規範工作展望 澳門大學圖書館工作規劃</vt:lpstr>
      <vt:lpstr>澳門地區2019中文名稱規範工作展望 澳門公共圖書館工作規劃</vt:lpstr>
      <vt:lpstr>澳門地區2019中文名稱規範工作展望 澳門科技大學圖書館工作規劃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中文名稱規範聯合協調委員會第十六次會議澳門地區工作匯報</dc:title>
  <dc:creator>Wang Lu (王璐)</dc:creator>
  <cp:lastModifiedBy>万户网络</cp:lastModifiedBy>
  <cp:revision>110</cp:revision>
  <dcterms:created xsi:type="dcterms:W3CDTF">2018-10-11T02:45:13Z</dcterms:created>
  <dcterms:modified xsi:type="dcterms:W3CDTF">2018-10-19T08:36:14Z</dcterms:modified>
</cp:coreProperties>
</file>